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25"/>
  </p:notesMasterIdLst>
  <p:sldIdLst>
    <p:sldId id="260" r:id="rId5"/>
    <p:sldId id="257" r:id="rId6"/>
    <p:sldId id="261" r:id="rId7"/>
    <p:sldId id="264" r:id="rId8"/>
    <p:sldId id="276" r:id="rId9"/>
    <p:sldId id="266" r:id="rId10"/>
    <p:sldId id="265" r:id="rId11"/>
    <p:sldId id="267" r:id="rId12"/>
    <p:sldId id="268" r:id="rId13"/>
    <p:sldId id="277" r:id="rId14"/>
    <p:sldId id="270" r:id="rId15"/>
    <p:sldId id="271" r:id="rId16"/>
    <p:sldId id="272" r:id="rId17"/>
    <p:sldId id="280" r:id="rId18"/>
    <p:sldId id="273" r:id="rId19"/>
    <p:sldId id="269" r:id="rId20"/>
    <p:sldId id="278" r:id="rId21"/>
    <p:sldId id="274" r:id="rId22"/>
    <p:sldId id="275" r:id="rId23"/>
    <p:sldId id="279" r:id="rId24"/>
  </p:sldIdLst>
  <p:sldSz cx="12192000" cy="6858000"/>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B32015"/>
    <a:srgbClr val="CC00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047" autoAdjust="0"/>
    <p:restoredTop sz="94595" autoAdjust="0"/>
  </p:normalViewPr>
  <p:slideViewPr>
    <p:cSldViewPr snapToGrid="0">
      <p:cViewPr varScale="1">
        <p:scale>
          <a:sx n="108" d="100"/>
          <a:sy n="108" d="100"/>
        </p:scale>
        <p:origin x="708" y="96"/>
      </p:cViewPr>
      <p:guideLst>
        <p:guide orient="horz" pos="2160"/>
        <p:guide pos="3840"/>
      </p:guideLst>
    </p:cSldViewPr>
  </p:slideViewPr>
  <p:outlineViewPr>
    <p:cViewPr>
      <p:scale>
        <a:sx n="33" d="100"/>
        <a:sy n="33" d="100"/>
      </p:scale>
      <p:origin x="0" y="0"/>
    </p:cViewPr>
  </p:outlineViewPr>
  <p:notesTextViewPr>
    <p:cViewPr>
      <p:scale>
        <a:sx n="3" d="2"/>
        <a:sy n="3" d="2"/>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CFDEF71-3843-42A0-BE7A-92DDE0CC3513}" type="datetimeFigureOut">
              <a:rPr lang="de-DE" smtClean="0"/>
              <a:t>07.07.2020</a:t>
            </a:fld>
            <a:endParaRPr lang="de-DE"/>
          </a:p>
        </p:txBody>
      </p:sp>
      <p:sp>
        <p:nvSpPr>
          <p:cNvPr id="4" name="Folienbildplatzhalt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AC9B069-53C2-4623-ABDE-C311E90E7806}" type="slidenum">
              <a:rPr lang="de-DE" smtClean="0"/>
              <a:t>‹Nr.›</a:t>
            </a:fld>
            <a:endParaRPr lang="de-DE"/>
          </a:p>
        </p:txBody>
      </p:sp>
    </p:spTree>
    <p:extLst>
      <p:ext uri="{BB962C8B-B14F-4D97-AF65-F5344CB8AC3E}">
        <p14:creationId xmlns:p14="http://schemas.microsoft.com/office/powerpoint/2010/main" val="248127549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CAC9B069-53C2-4623-ABDE-C311E90E7806}" type="slidenum">
              <a:rPr lang="de-DE" smtClean="0"/>
              <a:t>1</a:t>
            </a:fld>
            <a:endParaRPr lang="de-DE"/>
          </a:p>
        </p:txBody>
      </p:sp>
    </p:spTree>
    <p:extLst>
      <p:ext uri="{BB962C8B-B14F-4D97-AF65-F5344CB8AC3E}">
        <p14:creationId xmlns:p14="http://schemas.microsoft.com/office/powerpoint/2010/main" val="53816514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CAC9B069-53C2-4623-ABDE-C311E90E7806}" type="slidenum">
              <a:rPr lang="de-DE" smtClean="0"/>
              <a:t>11</a:t>
            </a:fld>
            <a:endParaRPr lang="de-DE"/>
          </a:p>
        </p:txBody>
      </p:sp>
    </p:spTree>
    <p:extLst>
      <p:ext uri="{BB962C8B-B14F-4D97-AF65-F5344CB8AC3E}">
        <p14:creationId xmlns:p14="http://schemas.microsoft.com/office/powerpoint/2010/main" val="15192231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CC9D3AA-E10A-4385-9664-C7D4AD245093}"/>
              </a:ext>
            </a:extLst>
          </p:cNvPr>
          <p:cNvSpPr>
            <a:spLocks noGrp="1"/>
          </p:cNvSpPr>
          <p:nvPr>
            <p:ph type="ctrTitle"/>
          </p:nvPr>
        </p:nvSpPr>
        <p:spPr>
          <a:xfrm>
            <a:off x="1524000" y="1122363"/>
            <a:ext cx="9144000" cy="2387600"/>
          </a:xfrm>
        </p:spPr>
        <p:txBody>
          <a:bodyPr anchor="b"/>
          <a:lstStyle>
            <a:lvl1pPr algn="ctr">
              <a:defRPr sz="6000"/>
            </a:lvl1pPr>
          </a:lstStyle>
          <a:p>
            <a:r>
              <a:rPr lang="de-DE"/>
              <a:t>Mastertitelformat bearbeiten</a:t>
            </a:r>
          </a:p>
        </p:txBody>
      </p:sp>
      <p:sp>
        <p:nvSpPr>
          <p:cNvPr id="3" name="Untertitel 2">
            <a:extLst>
              <a:ext uri="{FF2B5EF4-FFF2-40B4-BE49-F238E27FC236}">
                <a16:creationId xmlns:a16="http://schemas.microsoft.com/office/drawing/2014/main" id="{AAF642E4-8987-4B1A-A3D0-A77B4380E004}"/>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Master-Untertitelformat bearbeiten</a:t>
            </a:r>
          </a:p>
        </p:txBody>
      </p:sp>
      <p:sp>
        <p:nvSpPr>
          <p:cNvPr id="4" name="Datumsplatzhalter 3">
            <a:extLst>
              <a:ext uri="{FF2B5EF4-FFF2-40B4-BE49-F238E27FC236}">
                <a16:creationId xmlns:a16="http://schemas.microsoft.com/office/drawing/2014/main" id="{D8C9302E-FCCC-48AC-936F-8C6F73B24F6F}"/>
              </a:ext>
            </a:extLst>
          </p:cNvPr>
          <p:cNvSpPr>
            <a:spLocks noGrp="1"/>
          </p:cNvSpPr>
          <p:nvPr>
            <p:ph type="dt" sz="half" idx="10"/>
          </p:nvPr>
        </p:nvSpPr>
        <p:spPr/>
        <p:txBody>
          <a:bodyPr/>
          <a:lstStyle/>
          <a:p>
            <a:fld id="{C18ED82F-8A18-43EF-AE8F-DBAB18525AF2}" type="datetimeFigureOut">
              <a:rPr lang="de-DE" smtClean="0"/>
              <a:t>07.07.2020</a:t>
            </a:fld>
            <a:endParaRPr lang="de-DE"/>
          </a:p>
        </p:txBody>
      </p:sp>
      <p:sp>
        <p:nvSpPr>
          <p:cNvPr id="5" name="Fußzeilenplatzhalter 4">
            <a:extLst>
              <a:ext uri="{FF2B5EF4-FFF2-40B4-BE49-F238E27FC236}">
                <a16:creationId xmlns:a16="http://schemas.microsoft.com/office/drawing/2014/main" id="{A8942A97-6D7E-4BBF-AD5F-040A92868AA7}"/>
              </a:ext>
            </a:extLst>
          </p:cNvPr>
          <p:cNvSpPr>
            <a:spLocks noGrp="1"/>
          </p:cNvSpPr>
          <p:nvPr>
            <p:ph type="ftr" sz="quarter" idx="11"/>
          </p:nvPr>
        </p:nvSpPr>
        <p:spPr/>
        <p:txBody>
          <a:bodyPr/>
          <a:lstStyle/>
          <a:p>
            <a:endParaRPr lang="de-DE"/>
          </a:p>
        </p:txBody>
      </p:sp>
      <p:sp>
        <p:nvSpPr>
          <p:cNvPr id="6" name="Foliennummernplatzhalter 5">
            <a:extLst>
              <a:ext uri="{FF2B5EF4-FFF2-40B4-BE49-F238E27FC236}">
                <a16:creationId xmlns:a16="http://schemas.microsoft.com/office/drawing/2014/main" id="{CDD9B20F-E011-4B50-AD59-8DA414E29DF5}"/>
              </a:ext>
            </a:extLst>
          </p:cNvPr>
          <p:cNvSpPr>
            <a:spLocks noGrp="1"/>
          </p:cNvSpPr>
          <p:nvPr>
            <p:ph type="sldNum" sz="quarter" idx="12"/>
          </p:nvPr>
        </p:nvSpPr>
        <p:spPr/>
        <p:txBody>
          <a:bodyPr/>
          <a:lstStyle/>
          <a:p>
            <a:fld id="{DBB611E7-B7BE-40B1-BBD5-F9523DB86029}" type="slidenum">
              <a:rPr lang="de-DE" smtClean="0"/>
              <a:t>‹Nr.›</a:t>
            </a:fld>
            <a:endParaRPr lang="de-DE"/>
          </a:p>
        </p:txBody>
      </p:sp>
    </p:spTree>
    <p:extLst>
      <p:ext uri="{BB962C8B-B14F-4D97-AF65-F5344CB8AC3E}">
        <p14:creationId xmlns:p14="http://schemas.microsoft.com/office/powerpoint/2010/main" val="334552496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FC17FF3-1465-4B58-BEC1-0EA26100D887}"/>
              </a:ext>
            </a:extLst>
          </p:cNvPr>
          <p:cNvSpPr>
            <a:spLocks noGrp="1"/>
          </p:cNvSpPr>
          <p:nvPr>
            <p:ph type="title"/>
          </p:nvPr>
        </p:nvSpPr>
        <p:spPr/>
        <p:txBody>
          <a:bodyPr/>
          <a:lstStyle/>
          <a:p>
            <a:r>
              <a:rPr lang="de-DE"/>
              <a:t>Mastertitelformat bearbeiten</a:t>
            </a:r>
          </a:p>
        </p:txBody>
      </p:sp>
      <p:sp>
        <p:nvSpPr>
          <p:cNvPr id="3" name="Vertikaler Textplatzhalter 2">
            <a:extLst>
              <a:ext uri="{FF2B5EF4-FFF2-40B4-BE49-F238E27FC236}">
                <a16:creationId xmlns:a16="http://schemas.microsoft.com/office/drawing/2014/main" id="{0E2222BA-E86C-4D59-B475-20719550DAD5}"/>
              </a:ext>
            </a:extLst>
          </p:cNvPr>
          <p:cNvSpPr>
            <a:spLocks noGrp="1"/>
          </p:cNvSpPr>
          <p:nvPr>
            <p:ph type="body" orient="vert" idx="1"/>
          </p:nvPr>
        </p:nvSpPr>
        <p:spPr/>
        <p:txBody>
          <a:bodyPr vert="eaVert"/>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a:extLst>
              <a:ext uri="{FF2B5EF4-FFF2-40B4-BE49-F238E27FC236}">
                <a16:creationId xmlns:a16="http://schemas.microsoft.com/office/drawing/2014/main" id="{92F8A558-4095-488D-BEE3-01FC0EA50B06}"/>
              </a:ext>
            </a:extLst>
          </p:cNvPr>
          <p:cNvSpPr>
            <a:spLocks noGrp="1"/>
          </p:cNvSpPr>
          <p:nvPr>
            <p:ph type="dt" sz="half" idx="10"/>
          </p:nvPr>
        </p:nvSpPr>
        <p:spPr/>
        <p:txBody>
          <a:bodyPr/>
          <a:lstStyle/>
          <a:p>
            <a:fld id="{C18ED82F-8A18-43EF-AE8F-DBAB18525AF2}" type="datetimeFigureOut">
              <a:rPr lang="de-DE" smtClean="0"/>
              <a:t>07.07.2020</a:t>
            </a:fld>
            <a:endParaRPr lang="de-DE"/>
          </a:p>
        </p:txBody>
      </p:sp>
      <p:sp>
        <p:nvSpPr>
          <p:cNvPr id="5" name="Fußzeilenplatzhalter 4">
            <a:extLst>
              <a:ext uri="{FF2B5EF4-FFF2-40B4-BE49-F238E27FC236}">
                <a16:creationId xmlns:a16="http://schemas.microsoft.com/office/drawing/2014/main" id="{9A3D5565-43C4-4BB1-8F8E-75B68FDC9CF3}"/>
              </a:ext>
            </a:extLst>
          </p:cNvPr>
          <p:cNvSpPr>
            <a:spLocks noGrp="1"/>
          </p:cNvSpPr>
          <p:nvPr>
            <p:ph type="ftr" sz="quarter" idx="11"/>
          </p:nvPr>
        </p:nvSpPr>
        <p:spPr/>
        <p:txBody>
          <a:bodyPr/>
          <a:lstStyle/>
          <a:p>
            <a:endParaRPr lang="de-DE"/>
          </a:p>
        </p:txBody>
      </p:sp>
      <p:sp>
        <p:nvSpPr>
          <p:cNvPr id="6" name="Foliennummernplatzhalter 5">
            <a:extLst>
              <a:ext uri="{FF2B5EF4-FFF2-40B4-BE49-F238E27FC236}">
                <a16:creationId xmlns:a16="http://schemas.microsoft.com/office/drawing/2014/main" id="{D14E734D-756D-4A1C-895E-C0745EA424B8}"/>
              </a:ext>
            </a:extLst>
          </p:cNvPr>
          <p:cNvSpPr>
            <a:spLocks noGrp="1"/>
          </p:cNvSpPr>
          <p:nvPr>
            <p:ph type="sldNum" sz="quarter" idx="12"/>
          </p:nvPr>
        </p:nvSpPr>
        <p:spPr/>
        <p:txBody>
          <a:bodyPr/>
          <a:lstStyle/>
          <a:p>
            <a:fld id="{DBB611E7-B7BE-40B1-BBD5-F9523DB86029}" type="slidenum">
              <a:rPr lang="de-DE" smtClean="0"/>
              <a:t>‹Nr.›</a:t>
            </a:fld>
            <a:endParaRPr lang="de-DE"/>
          </a:p>
        </p:txBody>
      </p:sp>
    </p:spTree>
    <p:extLst>
      <p:ext uri="{BB962C8B-B14F-4D97-AF65-F5344CB8AC3E}">
        <p14:creationId xmlns:p14="http://schemas.microsoft.com/office/powerpoint/2010/main" val="203343032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a:extLst>
              <a:ext uri="{FF2B5EF4-FFF2-40B4-BE49-F238E27FC236}">
                <a16:creationId xmlns:a16="http://schemas.microsoft.com/office/drawing/2014/main" id="{F5E6D123-86B3-44F7-B1D5-53D020753ABB}"/>
              </a:ext>
            </a:extLst>
          </p:cNvPr>
          <p:cNvSpPr>
            <a:spLocks noGrp="1"/>
          </p:cNvSpPr>
          <p:nvPr>
            <p:ph type="title" orient="vert"/>
          </p:nvPr>
        </p:nvSpPr>
        <p:spPr>
          <a:xfrm>
            <a:off x="8724900" y="365125"/>
            <a:ext cx="2628900" cy="5811838"/>
          </a:xfrm>
        </p:spPr>
        <p:txBody>
          <a:bodyPr vert="eaVert"/>
          <a:lstStyle/>
          <a:p>
            <a:r>
              <a:rPr lang="de-DE"/>
              <a:t>Mastertitelformat bearbeiten</a:t>
            </a:r>
          </a:p>
        </p:txBody>
      </p:sp>
      <p:sp>
        <p:nvSpPr>
          <p:cNvPr id="3" name="Vertikaler Textplatzhalter 2">
            <a:extLst>
              <a:ext uri="{FF2B5EF4-FFF2-40B4-BE49-F238E27FC236}">
                <a16:creationId xmlns:a16="http://schemas.microsoft.com/office/drawing/2014/main" id="{D73437FB-C112-466F-BA95-A9258FAC12D5}"/>
              </a:ext>
            </a:extLst>
          </p:cNvPr>
          <p:cNvSpPr>
            <a:spLocks noGrp="1"/>
          </p:cNvSpPr>
          <p:nvPr>
            <p:ph type="body" orient="vert" idx="1"/>
          </p:nvPr>
        </p:nvSpPr>
        <p:spPr>
          <a:xfrm>
            <a:off x="838200" y="365125"/>
            <a:ext cx="7734300" cy="5811838"/>
          </a:xfrm>
        </p:spPr>
        <p:txBody>
          <a:bodyPr vert="eaVert"/>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a:extLst>
              <a:ext uri="{FF2B5EF4-FFF2-40B4-BE49-F238E27FC236}">
                <a16:creationId xmlns:a16="http://schemas.microsoft.com/office/drawing/2014/main" id="{DA0AF10A-3E67-4DBB-BD0E-DCDAAFC7D4A0}"/>
              </a:ext>
            </a:extLst>
          </p:cNvPr>
          <p:cNvSpPr>
            <a:spLocks noGrp="1"/>
          </p:cNvSpPr>
          <p:nvPr>
            <p:ph type="dt" sz="half" idx="10"/>
          </p:nvPr>
        </p:nvSpPr>
        <p:spPr/>
        <p:txBody>
          <a:bodyPr/>
          <a:lstStyle/>
          <a:p>
            <a:fld id="{C18ED82F-8A18-43EF-AE8F-DBAB18525AF2}" type="datetimeFigureOut">
              <a:rPr lang="de-DE" smtClean="0"/>
              <a:t>07.07.2020</a:t>
            </a:fld>
            <a:endParaRPr lang="de-DE"/>
          </a:p>
        </p:txBody>
      </p:sp>
      <p:sp>
        <p:nvSpPr>
          <p:cNvPr id="5" name="Fußzeilenplatzhalter 4">
            <a:extLst>
              <a:ext uri="{FF2B5EF4-FFF2-40B4-BE49-F238E27FC236}">
                <a16:creationId xmlns:a16="http://schemas.microsoft.com/office/drawing/2014/main" id="{845D0D46-C188-4393-8240-0009393FCD0D}"/>
              </a:ext>
            </a:extLst>
          </p:cNvPr>
          <p:cNvSpPr>
            <a:spLocks noGrp="1"/>
          </p:cNvSpPr>
          <p:nvPr>
            <p:ph type="ftr" sz="quarter" idx="11"/>
          </p:nvPr>
        </p:nvSpPr>
        <p:spPr/>
        <p:txBody>
          <a:bodyPr/>
          <a:lstStyle/>
          <a:p>
            <a:endParaRPr lang="de-DE"/>
          </a:p>
        </p:txBody>
      </p:sp>
      <p:sp>
        <p:nvSpPr>
          <p:cNvPr id="6" name="Foliennummernplatzhalter 5">
            <a:extLst>
              <a:ext uri="{FF2B5EF4-FFF2-40B4-BE49-F238E27FC236}">
                <a16:creationId xmlns:a16="http://schemas.microsoft.com/office/drawing/2014/main" id="{A94F9EF3-03AE-48BD-90BC-B9707225207F}"/>
              </a:ext>
            </a:extLst>
          </p:cNvPr>
          <p:cNvSpPr>
            <a:spLocks noGrp="1"/>
          </p:cNvSpPr>
          <p:nvPr>
            <p:ph type="sldNum" sz="quarter" idx="12"/>
          </p:nvPr>
        </p:nvSpPr>
        <p:spPr/>
        <p:txBody>
          <a:bodyPr/>
          <a:lstStyle/>
          <a:p>
            <a:fld id="{DBB611E7-B7BE-40B1-BBD5-F9523DB86029}" type="slidenum">
              <a:rPr lang="de-DE" smtClean="0"/>
              <a:t>‹Nr.›</a:t>
            </a:fld>
            <a:endParaRPr lang="de-DE"/>
          </a:p>
        </p:txBody>
      </p:sp>
    </p:spTree>
    <p:extLst>
      <p:ext uri="{BB962C8B-B14F-4D97-AF65-F5344CB8AC3E}">
        <p14:creationId xmlns:p14="http://schemas.microsoft.com/office/powerpoint/2010/main" val="256979839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31BE8B9-E490-473B-8DDC-04EA197BB616}"/>
              </a:ext>
            </a:extLst>
          </p:cNvPr>
          <p:cNvSpPr>
            <a:spLocks noGrp="1"/>
          </p:cNvSpPr>
          <p:nvPr>
            <p:ph type="title"/>
          </p:nvPr>
        </p:nvSpPr>
        <p:spPr/>
        <p:txBody>
          <a:bodyPr/>
          <a:lstStyle/>
          <a:p>
            <a:r>
              <a:rPr lang="de-DE"/>
              <a:t>Mastertitelformat bearbeiten</a:t>
            </a:r>
          </a:p>
        </p:txBody>
      </p:sp>
      <p:sp>
        <p:nvSpPr>
          <p:cNvPr id="3" name="Inhaltsplatzhalter 2">
            <a:extLst>
              <a:ext uri="{FF2B5EF4-FFF2-40B4-BE49-F238E27FC236}">
                <a16:creationId xmlns:a16="http://schemas.microsoft.com/office/drawing/2014/main" id="{3995B599-EE9F-45AB-925F-35F3E313912D}"/>
              </a:ext>
            </a:extLst>
          </p:cNvPr>
          <p:cNvSpPr>
            <a:spLocks noGrp="1"/>
          </p:cNvSpPr>
          <p:nvPr>
            <p:ph idx="1"/>
          </p:nvPr>
        </p:nvSpPr>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a:extLst>
              <a:ext uri="{FF2B5EF4-FFF2-40B4-BE49-F238E27FC236}">
                <a16:creationId xmlns:a16="http://schemas.microsoft.com/office/drawing/2014/main" id="{E4F9F289-AD3B-47E5-A01C-F165FFB9967B}"/>
              </a:ext>
            </a:extLst>
          </p:cNvPr>
          <p:cNvSpPr>
            <a:spLocks noGrp="1"/>
          </p:cNvSpPr>
          <p:nvPr>
            <p:ph type="dt" sz="half" idx="10"/>
          </p:nvPr>
        </p:nvSpPr>
        <p:spPr/>
        <p:txBody>
          <a:bodyPr/>
          <a:lstStyle/>
          <a:p>
            <a:fld id="{C18ED82F-8A18-43EF-AE8F-DBAB18525AF2}" type="datetimeFigureOut">
              <a:rPr lang="de-DE" smtClean="0"/>
              <a:t>07.07.2020</a:t>
            </a:fld>
            <a:endParaRPr lang="de-DE"/>
          </a:p>
        </p:txBody>
      </p:sp>
      <p:sp>
        <p:nvSpPr>
          <p:cNvPr id="5" name="Fußzeilenplatzhalter 4">
            <a:extLst>
              <a:ext uri="{FF2B5EF4-FFF2-40B4-BE49-F238E27FC236}">
                <a16:creationId xmlns:a16="http://schemas.microsoft.com/office/drawing/2014/main" id="{9ACF95BB-6820-4A6B-8E3A-B3D671E73720}"/>
              </a:ext>
            </a:extLst>
          </p:cNvPr>
          <p:cNvSpPr>
            <a:spLocks noGrp="1"/>
          </p:cNvSpPr>
          <p:nvPr>
            <p:ph type="ftr" sz="quarter" idx="11"/>
          </p:nvPr>
        </p:nvSpPr>
        <p:spPr/>
        <p:txBody>
          <a:bodyPr/>
          <a:lstStyle/>
          <a:p>
            <a:endParaRPr lang="de-DE"/>
          </a:p>
        </p:txBody>
      </p:sp>
      <p:sp>
        <p:nvSpPr>
          <p:cNvPr id="6" name="Foliennummernplatzhalter 5">
            <a:extLst>
              <a:ext uri="{FF2B5EF4-FFF2-40B4-BE49-F238E27FC236}">
                <a16:creationId xmlns:a16="http://schemas.microsoft.com/office/drawing/2014/main" id="{6E64C7C5-4B35-4000-ACA4-F57C1DCAFF29}"/>
              </a:ext>
            </a:extLst>
          </p:cNvPr>
          <p:cNvSpPr>
            <a:spLocks noGrp="1"/>
          </p:cNvSpPr>
          <p:nvPr>
            <p:ph type="sldNum" sz="quarter" idx="12"/>
          </p:nvPr>
        </p:nvSpPr>
        <p:spPr/>
        <p:txBody>
          <a:bodyPr/>
          <a:lstStyle/>
          <a:p>
            <a:fld id="{DBB611E7-B7BE-40B1-BBD5-F9523DB86029}" type="slidenum">
              <a:rPr lang="de-DE" smtClean="0"/>
              <a:t>‹Nr.›</a:t>
            </a:fld>
            <a:endParaRPr lang="de-DE"/>
          </a:p>
        </p:txBody>
      </p:sp>
    </p:spTree>
    <p:extLst>
      <p:ext uri="{BB962C8B-B14F-4D97-AF65-F5344CB8AC3E}">
        <p14:creationId xmlns:p14="http://schemas.microsoft.com/office/powerpoint/2010/main" val="293930551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75219C5-C383-4923-8C14-846B8B65889A}"/>
              </a:ext>
            </a:extLst>
          </p:cNvPr>
          <p:cNvSpPr>
            <a:spLocks noGrp="1"/>
          </p:cNvSpPr>
          <p:nvPr>
            <p:ph type="title"/>
          </p:nvPr>
        </p:nvSpPr>
        <p:spPr>
          <a:xfrm>
            <a:off x="831850" y="1709738"/>
            <a:ext cx="10515600" cy="2852737"/>
          </a:xfrm>
        </p:spPr>
        <p:txBody>
          <a:bodyPr anchor="b"/>
          <a:lstStyle>
            <a:lvl1pPr>
              <a:defRPr sz="6000"/>
            </a:lvl1pPr>
          </a:lstStyle>
          <a:p>
            <a:r>
              <a:rPr lang="de-DE"/>
              <a:t>Mastertitelformat bearbeiten</a:t>
            </a:r>
          </a:p>
        </p:txBody>
      </p:sp>
      <p:sp>
        <p:nvSpPr>
          <p:cNvPr id="3" name="Textplatzhalter 2">
            <a:extLst>
              <a:ext uri="{FF2B5EF4-FFF2-40B4-BE49-F238E27FC236}">
                <a16:creationId xmlns:a16="http://schemas.microsoft.com/office/drawing/2014/main" id="{731399AB-76DA-4019-AE14-EA7685EF7E29}"/>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de-DE"/>
              <a:t>Mastertextformat bearbeiten</a:t>
            </a:r>
          </a:p>
        </p:txBody>
      </p:sp>
      <p:sp>
        <p:nvSpPr>
          <p:cNvPr id="4" name="Datumsplatzhalter 3">
            <a:extLst>
              <a:ext uri="{FF2B5EF4-FFF2-40B4-BE49-F238E27FC236}">
                <a16:creationId xmlns:a16="http://schemas.microsoft.com/office/drawing/2014/main" id="{63F8AE37-592C-4276-8C97-34F574FCA100}"/>
              </a:ext>
            </a:extLst>
          </p:cNvPr>
          <p:cNvSpPr>
            <a:spLocks noGrp="1"/>
          </p:cNvSpPr>
          <p:nvPr>
            <p:ph type="dt" sz="half" idx="10"/>
          </p:nvPr>
        </p:nvSpPr>
        <p:spPr/>
        <p:txBody>
          <a:bodyPr/>
          <a:lstStyle/>
          <a:p>
            <a:fld id="{C18ED82F-8A18-43EF-AE8F-DBAB18525AF2}" type="datetimeFigureOut">
              <a:rPr lang="de-DE" smtClean="0"/>
              <a:t>07.07.2020</a:t>
            </a:fld>
            <a:endParaRPr lang="de-DE"/>
          </a:p>
        </p:txBody>
      </p:sp>
      <p:sp>
        <p:nvSpPr>
          <p:cNvPr id="5" name="Fußzeilenplatzhalter 4">
            <a:extLst>
              <a:ext uri="{FF2B5EF4-FFF2-40B4-BE49-F238E27FC236}">
                <a16:creationId xmlns:a16="http://schemas.microsoft.com/office/drawing/2014/main" id="{D50257BD-661B-4802-9B77-DD78D472B5E1}"/>
              </a:ext>
            </a:extLst>
          </p:cNvPr>
          <p:cNvSpPr>
            <a:spLocks noGrp="1"/>
          </p:cNvSpPr>
          <p:nvPr>
            <p:ph type="ftr" sz="quarter" idx="11"/>
          </p:nvPr>
        </p:nvSpPr>
        <p:spPr/>
        <p:txBody>
          <a:bodyPr/>
          <a:lstStyle/>
          <a:p>
            <a:endParaRPr lang="de-DE"/>
          </a:p>
        </p:txBody>
      </p:sp>
      <p:sp>
        <p:nvSpPr>
          <p:cNvPr id="6" name="Foliennummernplatzhalter 5">
            <a:extLst>
              <a:ext uri="{FF2B5EF4-FFF2-40B4-BE49-F238E27FC236}">
                <a16:creationId xmlns:a16="http://schemas.microsoft.com/office/drawing/2014/main" id="{D078461E-EAFB-4646-878F-48CEB5C65AA0}"/>
              </a:ext>
            </a:extLst>
          </p:cNvPr>
          <p:cNvSpPr>
            <a:spLocks noGrp="1"/>
          </p:cNvSpPr>
          <p:nvPr>
            <p:ph type="sldNum" sz="quarter" idx="12"/>
          </p:nvPr>
        </p:nvSpPr>
        <p:spPr/>
        <p:txBody>
          <a:bodyPr/>
          <a:lstStyle/>
          <a:p>
            <a:fld id="{DBB611E7-B7BE-40B1-BBD5-F9523DB86029}" type="slidenum">
              <a:rPr lang="de-DE" smtClean="0"/>
              <a:t>‹Nr.›</a:t>
            </a:fld>
            <a:endParaRPr lang="de-DE"/>
          </a:p>
        </p:txBody>
      </p:sp>
    </p:spTree>
    <p:extLst>
      <p:ext uri="{BB962C8B-B14F-4D97-AF65-F5344CB8AC3E}">
        <p14:creationId xmlns:p14="http://schemas.microsoft.com/office/powerpoint/2010/main" val="103878252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7CED7B9-6821-4497-A7BB-A4DD170CCA57}"/>
              </a:ext>
            </a:extLst>
          </p:cNvPr>
          <p:cNvSpPr>
            <a:spLocks noGrp="1"/>
          </p:cNvSpPr>
          <p:nvPr>
            <p:ph type="title"/>
          </p:nvPr>
        </p:nvSpPr>
        <p:spPr/>
        <p:txBody>
          <a:bodyPr/>
          <a:lstStyle/>
          <a:p>
            <a:r>
              <a:rPr lang="de-DE"/>
              <a:t>Mastertitelformat bearbeiten</a:t>
            </a:r>
          </a:p>
        </p:txBody>
      </p:sp>
      <p:sp>
        <p:nvSpPr>
          <p:cNvPr id="3" name="Inhaltsplatzhalter 2">
            <a:extLst>
              <a:ext uri="{FF2B5EF4-FFF2-40B4-BE49-F238E27FC236}">
                <a16:creationId xmlns:a16="http://schemas.microsoft.com/office/drawing/2014/main" id="{25FE3C9E-BEE3-4ADD-8789-505A9D02E61A}"/>
              </a:ext>
            </a:extLst>
          </p:cNvPr>
          <p:cNvSpPr>
            <a:spLocks noGrp="1"/>
          </p:cNvSpPr>
          <p:nvPr>
            <p:ph sz="half" idx="1"/>
          </p:nvPr>
        </p:nvSpPr>
        <p:spPr>
          <a:xfrm>
            <a:off x="838200" y="1825625"/>
            <a:ext cx="5181600" cy="435133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Inhaltsplatzhalter 3">
            <a:extLst>
              <a:ext uri="{FF2B5EF4-FFF2-40B4-BE49-F238E27FC236}">
                <a16:creationId xmlns:a16="http://schemas.microsoft.com/office/drawing/2014/main" id="{98A8808C-9613-4D9A-9F4E-2BF7E57A481A}"/>
              </a:ext>
            </a:extLst>
          </p:cNvPr>
          <p:cNvSpPr>
            <a:spLocks noGrp="1"/>
          </p:cNvSpPr>
          <p:nvPr>
            <p:ph sz="half" idx="2"/>
          </p:nvPr>
        </p:nvSpPr>
        <p:spPr>
          <a:xfrm>
            <a:off x="6172200" y="1825625"/>
            <a:ext cx="5181600" cy="435133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5" name="Datumsplatzhalter 4">
            <a:extLst>
              <a:ext uri="{FF2B5EF4-FFF2-40B4-BE49-F238E27FC236}">
                <a16:creationId xmlns:a16="http://schemas.microsoft.com/office/drawing/2014/main" id="{5243D367-1DDA-4AAF-9FD4-AF535BC2DA0C}"/>
              </a:ext>
            </a:extLst>
          </p:cNvPr>
          <p:cNvSpPr>
            <a:spLocks noGrp="1"/>
          </p:cNvSpPr>
          <p:nvPr>
            <p:ph type="dt" sz="half" idx="10"/>
          </p:nvPr>
        </p:nvSpPr>
        <p:spPr/>
        <p:txBody>
          <a:bodyPr/>
          <a:lstStyle/>
          <a:p>
            <a:fld id="{C18ED82F-8A18-43EF-AE8F-DBAB18525AF2}" type="datetimeFigureOut">
              <a:rPr lang="de-DE" smtClean="0"/>
              <a:t>07.07.2020</a:t>
            </a:fld>
            <a:endParaRPr lang="de-DE"/>
          </a:p>
        </p:txBody>
      </p:sp>
      <p:sp>
        <p:nvSpPr>
          <p:cNvPr id="6" name="Fußzeilenplatzhalter 5">
            <a:extLst>
              <a:ext uri="{FF2B5EF4-FFF2-40B4-BE49-F238E27FC236}">
                <a16:creationId xmlns:a16="http://schemas.microsoft.com/office/drawing/2014/main" id="{B49E1B4B-706D-4D43-9281-D75876B5209C}"/>
              </a:ext>
            </a:extLst>
          </p:cNvPr>
          <p:cNvSpPr>
            <a:spLocks noGrp="1"/>
          </p:cNvSpPr>
          <p:nvPr>
            <p:ph type="ftr" sz="quarter" idx="11"/>
          </p:nvPr>
        </p:nvSpPr>
        <p:spPr/>
        <p:txBody>
          <a:bodyPr/>
          <a:lstStyle/>
          <a:p>
            <a:endParaRPr lang="de-DE"/>
          </a:p>
        </p:txBody>
      </p:sp>
      <p:sp>
        <p:nvSpPr>
          <p:cNvPr id="7" name="Foliennummernplatzhalter 6">
            <a:extLst>
              <a:ext uri="{FF2B5EF4-FFF2-40B4-BE49-F238E27FC236}">
                <a16:creationId xmlns:a16="http://schemas.microsoft.com/office/drawing/2014/main" id="{6619DF30-0A46-4A1E-B2BD-ED70EC4B1027}"/>
              </a:ext>
            </a:extLst>
          </p:cNvPr>
          <p:cNvSpPr>
            <a:spLocks noGrp="1"/>
          </p:cNvSpPr>
          <p:nvPr>
            <p:ph type="sldNum" sz="quarter" idx="12"/>
          </p:nvPr>
        </p:nvSpPr>
        <p:spPr/>
        <p:txBody>
          <a:bodyPr/>
          <a:lstStyle/>
          <a:p>
            <a:fld id="{DBB611E7-B7BE-40B1-BBD5-F9523DB86029}" type="slidenum">
              <a:rPr lang="de-DE" smtClean="0"/>
              <a:t>‹Nr.›</a:t>
            </a:fld>
            <a:endParaRPr lang="de-DE"/>
          </a:p>
        </p:txBody>
      </p:sp>
    </p:spTree>
    <p:extLst>
      <p:ext uri="{BB962C8B-B14F-4D97-AF65-F5344CB8AC3E}">
        <p14:creationId xmlns:p14="http://schemas.microsoft.com/office/powerpoint/2010/main" val="206259087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CE04C64-8EF9-47BC-87AE-F834D72AD107}"/>
              </a:ext>
            </a:extLst>
          </p:cNvPr>
          <p:cNvSpPr>
            <a:spLocks noGrp="1"/>
          </p:cNvSpPr>
          <p:nvPr>
            <p:ph type="title"/>
          </p:nvPr>
        </p:nvSpPr>
        <p:spPr>
          <a:xfrm>
            <a:off x="839788" y="365125"/>
            <a:ext cx="10515600" cy="1325563"/>
          </a:xfrm>
        </p:spPr>
        <p:txBody>
          <a:bodyPr/>
          <a:lstStyle/>
          <a:p>
            <a:r>
              <a:rPr lang="de-DE"/>
              <a:t>Mastertitelformat bearbeiten</a:t>
            </a:r>
          </a:p>
        </p:txBody>
      </p:sp>
      <p:sp>
        <p:nvSpPr>
          <p:cNvPr id="3" name="Textplatzhalter 2">
            <a:extLst>
              <a:ext uri="{FF2B5EF4-FFF2-40B4-BE49-F238E27FC236}">
                <a16:creationId xmlns:a16="http://schemas.microsoft.com/office/drawing/2014/main" id="{B72248C1-32AE-4E2E-866A-E6F9544804AD}"/>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
        <p:nvSpPr>
          <p:cNvPr id="4" name="Inhaltsplatzhalter 3">
            <a:extLst>
              <a:ext uri="{FF2B5EF4-FFF2-40B4-BE49-F238E27FC236}">
                <a16:creationId xmlns:a16="http://schemas.microsoft.com/office/drawing/2014/main" id="{E1225DCA-6A2B-4247-BD87-17AD0341AEF7}"/>
              </a:ext>
            </a:extLst>
          </p:cNvPr>
          <p:cNvSpPr>
            <a:spLocks noGrp="1"/>
          </p:cNvSpPr>
          <p:nvPr>
            <p:ph sz="half" idx="2"/>
          </p:nvPr>
        </p:nvSpPr>
        <p:spPr>
          <a:xfrm>
            <a:off x="839788" y="2505075"/>
            <a:ext cx="5157787" cy="368458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5" name="Textplatzhalter 4">
            <a:extLst>
              <a:ext uri="{FF2B5EF4-FFF2-40B4-BE49-F238E27FC236}">
                <a16:creationId xmlns:a16="http://schemas.microsoft.com/office/drawing/2014/main" id="{BBAF628B-EB3B-4EC5-9DBC-CCB28898E6BE}"/>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
        <p:nvSpPr>
          <p:cNvPr id="6" name="Inhaltsplatzhalter 5">
            <a:extLst>
              <a:ext uri="{FF2B5EF4-FFF2-40B4-BE49-F238E27FC236}">
                <a16:creationId xmlns:a16="http://schemas.microsoft.com/office/drawing/2014/main" id="{C7C063A0-E07E-4482-97B6-03C2EDD313D8}"/>
              </a:ext>
            </a:extLst>
          </p:cNvPr>
          <p:cNvSpPr>
            <a:spLocks noGrp="1"/>
          </p:cNvSpPr>
          <p:nvPr>
            <p:ph sz="quarter" idx="4"/>
          </p:nvPr>
        </p:nvSpPr>
        <p:spPr>
          <a:xfrm>
            <a:off x="6172200" y="2505075"/>
            <a:ext cx="5183188" cy="368458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a:extLst>
              <a:ext uri="{FF2B5EF4-FFF2-40B4-BE49-F238E27FC236}">
                <a16:creationId xmlns:a16="http://schemas.microsoft.com/office/drawing/2014/main" id="{41552020-7DF5-429C-9F46-535C82A157A0}"/>
              </a:ext>
            </a:extLst>
          </p:cNvPr>
          <p:cNvSpPr>
            <a:spLocks noGrp="1"/>
          </p:cNvSpPr>
          <p:nvPr>
            <p:ph type="dt" sz="half" idx="10"/>
          </p:nvPr>
        </p:nvSpPr>
        <p:spPr/>
        <p:txBody>
          <a:bodyPr/>
          <a:lstStyle/>
          <a:p>
            <a:fld id="{C18ED82F-8A18-43EF-AE8F-DBAB18525AF2}" type="datetimeFigureOut">
              <a:rPr lang="de-DE" smtClean="0"/>
              <a:t>07.07.2020</a:t>
            </a:fld>
            <a:endParaRPr lang="de-DE"/>
          </a:p>
        </p:txBody>
      </p:sp>
      <p:sp>
        <p:nvSpPr>
          <p:cNvPr id="8" name="Fußzeilenplatzhalter 7">
            <a:extLst>
              <a:ext uri="{FF2B5EF4-FFF2-40B4-BE49-F238E27FC236}">
                <a16:creationId xmlns:a16="http://schemas.microsoft.com/office/drawing/2014/main" id="{1B6093E7-C97A-412E-A024-FBFBB8D28A07}"/>
              </a:ext>
            </a:extLst>
          </p:cNvPr>
          <p:cNvSpPr>
            <a:spLocks noGrp="1"/>
          </p:cNvSpPr>
          <p:nvPr>
            <p:ph type="ftr" sz="quarter" idx="11"/>
          </p:nvPr>
        </p:nvSpPr>
        <p:spPr/>
        <p:txBody>
          <a:bodyPr/>
          <a:lstStyle/>
          <a:p>
            <a:endParaRPr lang="de-DE"/>
          </a:p>
        </p:txBody>
      </p:sp>
      <p:sp>
        <p:nvSpPr>
          <p:cNvPr id="9" name="Foliennummernplatzhalter 8">
            <a:extLst>
              <a:ext uri="{FF2B5EF4-FFF2-40B4-BE49-F238E27FC236}">
                <a16:creationId xmlns:a16="http://schemas.microsoft.com/office/drawing/2014/main" id="{FF5DE830-2D04-4A34-B646-8CED0935959E}"/>
              </a:ext>
            </a:extLst>
          </p:cNvPr>
          <p:cNvSpPr>
            <a:spLocks noGrp="1"/>
          </p:cNvSpPr>
          <p:nvPr>
            <p:ph type="sldNum" sz="quarter" idx="12"/>
          </p:nvPr>
        </p:nvSpPr>
        <p:spPr/>
        <p:txBody>
          <a:bodyPr/>
          <a:lstStyle/>
          <a:p>
            <a:fld id="{DBB611E7-B7BE-40B1-BBD5-F9523DB86029}" type="slidenum">
              <a:rPr lang="de-DE" smtClean="0"/>
              <a:t>‹Nr.›</a:t>
            </a:fld>
            <a:endParaRPr lang="de-DE"/>
          </a:p>
        </p:txBody>
      </p:sp>
    </p:spTree>
    <p:extLst>
      <p:ext uri="{BB962C8B-B14F-4D97-AF65-F5344CB8AC3E}">
        <p14:creationId xmlns:p14="http://schemas.microsoft.com/office/powerpoint/2010/main" val="256419366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914A469-7659-44BE-A1C9-76AED44E42CE}"/>
              </a:ext>
            </a:extLst>
          </p:cNvPr>
          <p:cNvSpPr>
            <a:spLocks noGrp="1"/>
          </p:cNvSpPr>
          <p:nvPr>
            <p:ph type="title"/>
          </p:nvPr>
        </p:nvSpPr>
        <p:spPr/>
        <p:txBody>
          <a:bodyPr/>
          <a:lstStyle/>
          <a:p>
            <a:r>
              <a:rPr lang="de-DE"/>
              <a:t>Mastertitelformat bearbeiten</a:t>
            </a:r>
          </a:p>
        </p:txBody>
      </p:sp>
      <p:sp>
        <p:nvSpPr>
          <p:cNvPr id="3" name="Datumsplatzhalter 2">
            <a:extLst>
              <a:ext uri="{FF2B5EF4-FFF2-40B4-BE49-F238E27FC236}">
                <a16:creationId xmlns:a16="http://schemas.microsoft.com/office/drawing/2014/main" id="{485D807E-3987-4E16-8804-DB16E5824730}"/>
              </a:ext>
            </a:extLst>
          </p:cNvPr>
          <p:cNvSpPr>
            <a:spLocks noGrp="1"/>
          </p:cNvSpPr>
          <p:nvPr>
            <p:ph type="dt" sz="half" idx="10"/>
          </p:nvPr>
        </p:nvSpPr>
        <p:spPr/>
        <p:txBody>
          <a:bodyPr/>
          <a:lstStyle/>
          <a:p>
            <a:fld id="{C18ED82F-8A18-43EF-AE8F-DBAB18525AF2}" type="datetimeFigureOut">
              <a:rPr lang="de-DE" smtClean="0"/>
              <a:t>07.07.2020</a:t>
            </a:fld>
            <a:endParaRPr lang="de-DE"/>
          </a:p>
        </p:txBody>
      </p:sp>
      <p:sp>
        <p:nvSpPr>
          <p:cNvPr id="4" name="Fußzeilenplatzhalter 3">
            <a:extLst>
              <a:ext uri="{FF2B5EF4-FFF2-40B4-BE49-F238E27FC236}">
                <a16:creationId xmlns:a16="http://schemas.microsoft.com/office/drawing/2014/main" id="{674CA26B-3AFC-496F-AF91-871023978512}"/>
              </a:ext>
            </a:extLst>
          </p:cNvPr>
          <p:cNvSpPr>
            <a:spLocks noGrp="1"/>
          </p:cNvSpPr>
          <p:nvPr>
            <p:ph type="ftr" sz="quarter" idx="11"/>
          </p:nvPr>
        </p:nvSpPr>
        <p:spPr/>
        <p:txBody>
          <a:bodyPr/>
          <a:lstStyle/>
          <a:p>
            <a:endParaRPr lang="de-DE"/>
          </a:p>
        </p:txBody>
      </p:sp>
      <p:sp>
        <p:nvSpPr>
          <p:cNvPr id="5" name="Foliennummernplatzhalter 4">
            <a:extLst>
              <a:ext uri="{FF2B5EF4-FFF2-40B4-BE49-F238E27FC236}">
                <a16:creationId xmlns:a16="http://schemas.microsoft.com/office/drawing/2014/main" id="{78B76211-41E3-45B0-9E68-D2652B69F793}"/>
              </a:ext>
            </a:extLst>
          </p:cNvPr>
          <p:cNvSpPr>
            <a:spLocks noGrp="1"/>
          </p:cNvSpPr>
          <p:nvPr>
            <p:ph type="sldNum" sz="quarter" idx="12"/>
          </p:nvPr>
        </p:nvSpPr>
        <p:spPr/>
        <p:txBody>
          <a:bodyPr/>
          <a:lstStyle/>
          <a:p>
            <a:fld id="{DBB611E7-B7BE-40B1-BBD5-F9523DB86029}" type="slidenum">
              <a:rPr lang="de-DE" smtClean="0"/>
              <a:t>‹Nr.›</a:t>
            </a:fld>
            <a:endParaRPr lang="de-DE"/>
          </a:p>
        </p:txBody>
      </p:sp>
    </p:spTree>
    <p:extLst>
      <p:ext uri="{BB962C8B-B14F-4D97-AF65-F5344CB8AC3E}">
        <p14:creationId xmlns:p14="http://schemas.microsoft.com/office/powerpoint/2010/main" val="91882268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a:extLst>
              <a:ext uri="{FF2B5EF4-FFF2-40B4-BE49-F238E27FC236}">
                <a16:creationId xmlns:a16="http://schemas.microsoft.com/office/drawing/2014/main" id="{D1047060-FC1B-41A3-8D74-0AF3AC03547F}"/>
              </a:ext>
            </a:extLst>
          </p:cNvPr>
          <p:cNvSpPr>
            <a:spLocks noGrp="1"/>
          </p:cNvSpPr>
          <p:nvPr>
            <p:ph type="dt" sz="half" idx="10"/>
          </p:nvPr>
        </p:nvSpPr>
        <p:spPr/>
        <p:txBody>
          <a:bodyPr/>
          <a:lstStyle/>
          <a:p>
            <a:fld id="{C18ED82F-8A18-43EF-AE8F-DBAB18525AF2}" type="datetimeFigureOut">
              <a:rPr lang="de-DE" smtClean="0"/>
              <a:t>07.07.2020</a:t>
            </a:fld>
            <a:endParaRPr lang="de-DE"/>
          </a:p>
        </p:txBody>
      </p:sp>
      <p:sp>
        <p:nvSpPr>
          <p:cNvPr id="3" name="Fußzeilenplatzhalter 2">
            <a:extLst>
              <a:ext uri="{FF2B5EF4-FFF2-40B4-BE49-F238E27FC236}">
                <a16:creationId xmlns:a16="http://schemas.microsoft.com/office/drawing/2014/main" id="{ACD742F4-4E7D-4DD4-A453-E05F1CAA885D}"/>
              </a:ext>
            </a:extLst>
          </p:cNvPr>
          <p:cNvSpPr>
            <a:spLocks noGrp="1"/>
          </p:cNvSpPr>
          <p:nvPr>
            <p:ph type="ftr" sz="quarter" idx="11"/>
          </p:nvPr>
        </p:nvSpPr>
        <p:spPr/>
        <p:txBody>
          <a:bodyPr/>
          <a:lstStyle/>
          <a:p>
            <a:endParaRPr lang="de-DE"/>
          </a:p>
        </p:txBody>
      </p:sp>
      <p:sp>
        <p:nvSpPr>
          <p:cNvPr id="4" name="Foliennummernplatzhalter 3">
            <a:extLst>
              <a:ext uri="{FF2B5EF4-FFF2-40B4-BE49-F238E27FC236}">
                <a16:creationId xmlns:a16="http://schemas.microsoft.com/office/drawing/2014/main" id="{8FCA1013-68F4-4A10-9FB1-8F3636427F51}"/>
              </a:ext>
            </a:extLst>
          </p:cNvPr>
          <p:cNvSpPr>
            <a:spLocks noGrp="1"/>
          </p:cNvSpPr>
          <p:nvPr>
            <p:ph type="sldNum" sz="quarter" idx="12"/>
          </p:nvPr>
        </p:nvSpPr>
        <p:spPr/>
        <p:txBody>
          <a:bodyPr/>
          <a:lstStyle/>
          <a:p>
            <a:fld id="{DBB611E7-B7BE-40B1-BBD5-F9523DB86029}" type="slidenum">
              <a:rPr lang="de-DE" smtClean="0"/>
              <a:t>‹Nr.›</a:t>
            </a:fld>
            <a:endParaRPr lang="de-DE"/>
          </a:p>
        </p:txBody>
      </p:sp>
    </p:spTree>
    <p:extLst>
      <p:ext uri="{BB962C8B-B14F-4D97-AF65-F5344CB8AC3E}">
        <p14:creationId xmlns:p14="http://schemas.microsoft.com/office/powerpoint/2010/main" val="206905193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FF6CA26-6CEA-491B-B911-AEB8C1C63225}"/>
              </a:ext>
            </a:extLst>
          </p:cNvPr>
          <p:cNvSpPr>
            <a:spLocks noGrp="1"/>
          </p:cNvSpPr>
          <p:nvPr>
            <p:ph type="title"/>
          </p:nvPr>
        </p:nvSpPr>
        <p:spPr>
          <a:xfrm>
            <a:off x="839788" y="457200"/>
            <a:ext cx="3932237" cy="1600200"/>
          </a:xfrm>
        </p:spPr>
        <p:txBody>
          <a:bodyPr anchor="b"/>
          <a:lstStyle>
            <a:lvl1pPr>
              <a:defRPr sz="3200"/>
            </a:lvl1pPr>
          </a:lstStyle>
          <a:p>
            <a:r>
              <a:rPr lang="de-DE"/>
              <a:t>Mastertitelformat bearbeiten</a:t>
            </a:r>
          </a:p>
        </p:txBody>
      </p:sp>
      <p:sp>
        <p:nvSpPr>
          <p:cNvPr id="3" name="Inhaltsplatzhalter 2">
            <a:extLst>
              <a:ext uri="{FF2B5EF4-FFF2-40B4-BE49-F238E27FC236}">
                <a16:creationId xmlns:a16="http://schemas.microsoft.com/office/drawing/2014/main" id="{42BE606A-F9E3-4458-AE70-00BCD2C29289}"/>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Textplatzhalter 3">
            <a:extLst>
              <a:ext uri="{FF2B5EF4-FFF2-40B4-BE49-F238E27FC236}">
                <a16:creationId xmlns:a16="http://schemas.microsoft.com/office/drawing/2014/main" id="{58CCD664-10D5-4EDD-ABDB-387C7215A5C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Mastertextformat bearbeiten</a:t>
            </a:r>
          </a:p>
        </p:txBody>
      </p:sp>
      <p:sp>
        <p:nvSpPr>
          <p:cNvPr id="5" name="Datumsplatzhalter 4">
            <a:extLst>
              <a:ext uri="{FF2B5EF4-FFF2-40B4-BE49-F238E27FC236}">
                <a16:creationId xmlns:a16="http://schemas.microsoft.com/office/drawing/2014/main" id="{F09B4A45-E47F-4771-A847-5F6F16C3B1CC}"/>
              </a:ext>
            </a:extLst>
          </p:cNvPr>
          <p:cNvSpPr>
            <a:spLocks noGrp="1"/>
          </p:cNvSpPr>
          <p:nvPr>
            <p:ph type="dt" sz="half" idx="10"/>
          </p:nvPr>
        </p:nvSpPr>
        <p:spPr/>
        <p:txBody>
          <a:bodyPr/>
          <a:lstStyle/>
          <a:p>
            <a:fld id="{C18ED82F-8A18-43EF-AE8F-DBAB18525AF2}" type="datetimeFigureOut">
              <a:rPr lang="de-DE" smtClean="0"/>
              <a:t>07.07.2020</a:t>
            </a:fld>
            <a:endParaRPr lang="de-DE"/>
          </a:p>
        </p:txBody>
      </p:sp>
      <p:sp>
        <p:nvSpPr>
          <p:cNvPr id="6" name="Fußzeilenplatzhalter 5">
            <a:extLst>
              <a:ext uri="{FF2B5EF4-FFF2-40B4-BE49-F238E27FC236}">
                <a16:creationId xmlns:a16="http://schemas.microsoft.com/office/drawing/2014/main" id="{F1FB12C5-FD9E-4C29-958C-F5F271615F14}"/>
              </a:ext>
            </a:extLst>
          </p:cNvPr>
          <p:cNvSpPr>
            <a:spLocks noGrp="1"/>
          </p:cNvSpPr>
          <p:nvPr>
            <p:ph type="ftr" sz="quarter" idx="11"/>
          </p:nvPr>
        </p:nvSpPr>
        <p:spPr/>
        <p:txBody>
          <a:bodyPr/>
          <a:lstStyle/>
          <a:p>
            <a:endParaRPr lang="de-DE"/>
          </a:p>
        </p:txBody>
      </p:sp>
      <p:sp>
        <p:nvSpPr>
          <p:cNvPr id="7" name="Foliennummernplatzhalter 6">
            <a:extLst>
              <a:ext uri="{FF2B5EF4-FFF2-40B4-BE49-F238E27FC236}">
                <a16:creationId xmlns:a16="http://schemas.microsoft.com/office/drawing/2014/main" id="{4F38629A-1BF5-46C4-943F-E424FDC79921}"/>
              </a:ext>
            </a:extLst>
          </p:cNvPr>
          <p:cNvSpPr>
            <a:spLocks noGrp="1"/>
          </p:cNvSpPr>
          <p:nvPr>
            <p:ph type="sldNum" sz="quarter" idx="12"/>
          </p:nvPr>
        </p:nvSpPr>
        <p:spPr/>
        <p:txBody>
          <a:bodyPr/>
          <a:lstStyle/>
          <a:p>
            <a:fld id="{DBB611E7-B7BE-40B1-BBD5-F9523DB86029}" type="slidenum">
              <a:rPr lang="de-DE" smtClean="0"/>
              <a:t>‹Nr.›</a:t>
            </a:fld>
            <a:endParaRPr lang="de-DE"/>
          </a:p>
        </p:txBody>
      </p:sp>
    </p:spTree>
    <p:extLst>
      <p:ext uri="{BB962C8B-B14F-4D97-AF65-F5344CB8AC3E}">
        <p14:creationId xmlns:p14="http://schemas.microsoft.com/office/powerpoint/2010/main" val="415883345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BFEA307-55A9-49E4-831A-BF6E94A32C2F}"/>
              </a:ext>
            </a:extLst>
          </p:cNvPr>
          <p:cNvSpPr>
            <a:spLocks noGrp="1"/>
          </p:cNvSpPr>
          <p:nvPr>
            <p:ph type="title"/>
          </p:nvPr>
        </p:nvSpPr>
        <p:spPr>
          <a:xfrm>
            <a:off x="839788" y="457200"/>
            <a:ext cx="3932237" cy="1600200"/>
          </a:xfrm>
        </p:spPr>
        <p:txBody>
          <a:bodyPr anchor="b"/>
          <a:lstStyle>
            <a:lvl1pPr>
              <a:defRPr sz="3200"/>
            </a:lvl1pPr>
          </a:lstStyle>
          <a:p>
            <a:r>
              <a:rPr lang="de-DE"/>
              <a:t>Mastertitelformat bearbeiten</a:t>
            </a:r>
          </a:p>
        </p:txBody>
      </p:sp>
      <p:sp>
        <p:nvSpPr>
          <p:cNvPr id="3" name="Bildplatzhalter 2">
            <a:extLst>
              <a:ext uri="{FF2B5EF4-FFF2-40B4-BE49-F238E27FC236}">
                <a16:creationId xmlns:a16="http://schemas.microsoft.com/office/drawing/2014/main" id="{3BEB9563-D97A-45DC-9FFF-CCEC4C55078E}"/>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e-DE"/>
          </a:p>
        </p:txBody>
      </p:sp>
      <p:sp>
        <p:nvSpPr>
          <p:cNvPr id="4" name="Textplatzhalter 3">
            <a:extLst>
              <a:ext uri="{FF2B5EF4-FFF2-40B4-BE49-F238E27FC236}">
                <a16:creationId xmlns:a16="http://schemas.microsoft.com/office/drawing/2014/main" id="{916FE198-93BE-4583-844D-1AB0F6E3267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Mastertextformat bearbeiten</a:t>
            </a:r>
          </a:p>
        </p:txBody>
      </p:sp>
      <p:sp>
        <p:nvSpPr>
          <p:cNvPr id="5" name="Datumsplatzhalter 4">
            <a:extLst>
              <a:ext uri="{FF2B5EF4-FFF2-40B4-BE49-F238E27FC236}">
                <a16:creationId xmlns:a16="http://schemas.microsoft.com/office/drawing/2014/main" id="{E1F84E2B-8E4F-4C4E-90C8-F377F6CCED37}"/>
              </a:ext>
            </a:extLst>
          </p:cNvPr>
          <p:cNvSpPr>
            <a:spLocks noGrp="1"/>
          </p:cNvSpPr>
          <p:nvPr>
            <p:ph type="dt" sz="half" idx="10"/>
          </p:nvPr>
        </p:nvSpPr>
        <p:spPr/>
        <p:txBody>
          <a:bodyPr/>
          <a:lstStyle/>
          <a:p>
            <a:fld id="{C18ED82F-8A18-43EF-AE8F-DBAB18525AF2}" type="datetimeFigureOut">
              <a:rPr lang="de-DE" smtClean="0"/>
              <a:t>07.07.2020</a:t>
            </a:fld>
            <a:endParaRPr lang="de-DE"/>
          </a:p>
        </p:txBody>
      </p:sp>
      <p:sp>
        <p:nvSpPr>
          <p:cNvPr id="6" name="Fußzeilenplatzhalter 5">
            <a:extLst>
              <a:ext uri="{FF2B5EF4-FFF2-40B4-BE49-F238E27FC236}">
                <a16:creationId xmlns:a16="http://schemas.microsoft.com/office/drawing/2014/main" id="{8FB29870-3F35-4C55-AA28-EA11B67F92F1}"/>
              </a:ext>
            </a:extLst>
          </p:cNvPr>
          <p:cNvSpPr>
            <a:spLocks noGrp="1"/>
          </p:cNvSpPr>
          <p:nvPr>
            <p:ph type="ftr" sz="quarter" idx="11"/>
          </p:nvPr>
        </p:nvSpPr>
        <p:spPr/>
        <p:txBody>
          <a:bodyPr/>
          <a:lstStyle/>
          <a:p>
            <a:endParaRPr lang="de-DE"/>
          </a:p>
        </p:txBody>
      </p:sp>
      <p:sp>
        <p:nvSpPr>
          <p:cNvPr id="7" name="Foliennummernplatzhalter 6">
            <a:extLst>
              <a:ext uri="{FF2B5EF4-FFF2-40B4-BE49-F238E27FC236}">
                <a16:creationId xmlns:a16="http://schemas.microsoft.com/office/drawing/2014/main" id="{EB0799FD-61DA-4547-A5D6-07757822CA31}"/>
              </a:ext>
            </a:extLst>
          </p:cNvPr>
          <p:cNvSpPr>
            <a:spLocks noGrp="1"/>
          </p:cNvSpPr>
          <p:nvPr>
            <p:ph type="sldNum" sz="quarter" idx="12"/>
          </p:nvPr>
        </p:nvSpPr>
        <p:spPr/>
        <p:txBody>
          <a:bodyPr/>
          <a:lstStyle/>
          <a:p>
            <a:fld id="{DBB611E7-B7BE-40B1-BBD5-F9523DB86029}" type="slidenum">
              <a:rPr lang="de-DE" smtClean="0"/>
              <a:t>‹Nr.›</a:t>
            </a:fld>
            <a:endParaRPr lang="de-DE"/>
          </a:p>
        </p:txBody>
      </p:sp>
    </p:spTree>
    <p:extLst>
      <p:ext uri="{BB962C8B-B14F-4D97-AF65-F5344CB8AC3E}">
        <p14:creationId xmlns:p14="http://schemas.microsoft.com/office/powerpoint/2010/main" val="244723311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3A39E770-3A44-4380-B016-C204C12384E4}"/>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de-DE"/>
              <a:t>Mastertitelformat bearbeiten</a:t>
            </a:r>
          </a:p>
        </p:txBody>
      </p:sp>
      <p:sp>
        <p:nvSpPr>
          <p:cNvPr id="3" name="Textplatzhalter 2">
            <a:extLst>
              <a:ext uri="{FF2B5EF4-FFF2-40B4-BE49-F238E27FC236}">
                <a16:creationId xmlns:a16="http://schemas.microsoft.com/office/drawing/2014/main" id="{3B4F36B6-1B3B-4EB3-9F36-17CDBE6BCE80}"/>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a:extLst>
              <a:ext uri="{FF2B5EF4-FFF2-40B4-BE49-F238E27FC236}">
                <a16:creationId xmlns:a16="http://schemas.microsoft.com/office/drawing/2014/main" id="{CB88B892-7A8D-4581-AD30-59B76B8F7DE3}"/>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18ED82F-8A18-43EF-AE8F-DBAB18525AF2}" type="datetimeFigureOut">
              <a:rPr lang="de-DE" smtClean="0"/>
              <a:t>07.07.2020</a:t>
            </a:fld>
            <a:endParaRPr lang="de-DE"/>
          </a:p>
        </p:txBody>
      </p:sp>
      <p:sp>
        <p:nvSpPr>
          <p:cNvPr id="5" name="Fußzeilenplatzhalter 4">
            <a:extLst>
              <a:ext uri="{FF2B5EF4-FFF2-40B4-BE49-F238E27FC236}">
                <a16:creationId xmlns:a16="http://schemas.microsoft.com/office/drawing/2014/main" id="{5D4C758E-C26F-4D7D-A571-4E914EB87C71}"/>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de-DE"/>
          </a:p>
        </p:txBody>
      </p:sp>
      <p:sp>
        <p:nvSpPr>
          <p:cNvPr id="6" name="Foliennummernplatzhalter 5">
            <a:extLst>
              <a:ext uri="{FF2B5EF4-FFF2-40B4-BE49-F238E27FC236}">
                <a16:creationId xmlns:a16="http://schemas.microsoft.com/office/drawing/2014/main" id="{4BDA3F36-3E3A-4D68-A090-F71F59715E09}"/>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BB611E7-B7BE-40B1-BBD5-F9523DB86029}" type="slidenum">
              <a:rPr lang="de-DE" smtClean="0"/>
              <a:t>‹Nr.›</a:t>
            </a:fld>
            <a:endParaRPr lang="de-DE"/>
          </a:p>
        </p:txBody>
      </p:sp>
    </p:spTree>
    <p:extLst>
      <p:ext uri="{BB962C8B-B14F-4D97-AF65-F5344CB8AC3E}">
        <p14:creationId xmlns:p14="http://schemas.microsoft.com/office/powerpoint/2010/main" val="196363502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image" Target="../media/image8.JPG"/><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image" Target="../media/image13.JPG"/><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hyperlink" Target="mailto:carola.bria@lbv.de" TargetMode="Externa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hyperlink" Target="mailto:edv@lbv.de" TargetMode="Externa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486E198-6699-45C7-B548-0DA019B51331}"/>
              </a:ext>
            </a:extLst>
          </p:cNvPr>
          <p:cNvSpPr>
            <a:spLocks noGrp="1"/>
          </p:cNvSpPr>
          <p:nvPr>
            <p:ph type="title"/>
          </p:nvPr>
        </p:nvSpPr>
        <p:spPr>
          <a:xfrm>
            <a:off x="1014386" y="970650"/>
            <a:ext cx="9792159" cy="3795314"/>
          </a:xfrm>
        </p:spPr>
        <p:txBody>
          <a:bodyPr/>
          <a:lstStyle/>
          <a:p>
            <a:r>
              <a:rPr lang="de-DE" dirty="0">
                <a:solidFill>
                  <a:schemeClr val="accent5">
                    <a:lumMod val="75000"/>
                  </a:schemeClr>
                </a:solidFill>
                <a:latin typeface="Calibri Light" panose="020F0302020204030204" pitchFamily="34" charset="0"/>
                <a:cs typeface="Calibri Light" panose="020F0302020204030204" pitchFamily="34" charset="0"/>
              </a:rPr>
              <a:t>Herzlich Willkommen in der neuen LBV 			   	   Bilddatenbank</a:t>
            </a:r>
          </a:p>
        </p:txBody>
      </p:sp>
    </p:spTree>
    <p:extLst>
      <p:ext uri="{BB962C8B-B14F-4D97-AF65-F5344CB8AC3E}">
        <p14:creationId xmlns:p14="http://schemas.microsoft.com/office/powerpoint/2010/main" val="37434548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Grafik 9">
            <a:extLst>
              <a:ext uri="{FF2B5EF4-FFF2-40B4-BE49-F238E27FC236}">
                <a16:creationId xmlns:a16="http://schemas.microsoft.com/office/drawing/2014/main" id="{22BE35CE-9396-4A3F-BB1E-76B88F514E4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42974" y="1274612"/>
            <a:ext cx="11385854" cy="5583388"/>
          </a:xfrm>
          <a:prstGeom prst="rect">
            <a:avLst/>
          </a:prstGeom>
        </p:spPr>
      </p:pic>
      <p:sp>
        <p:nvSpPr>
          <p:cNvPr id="7" name="Textfeld 6">
            <a:extLst>
              <a:ext uri="{FF2B5EF4-FFF2-40B4-BE49-F238E27FC236}">
                <a16:creationId xmlns:a16="http://schemas.microsoft.com/office/drawing/2014/main" id="{9262B640-F1D8-4FE9-AD0F-9771A176017C}"/>
              </a:ext>
            </a:extLst>
          </p:cNvPr>
          <p:cNvSpPr txBox="1"/>
          <p:nvPr/>
        </p:nvSpPr>
        <p:spPr>
          <a:xfrm>
            <a:off x="570188" y="443345"/>
            <a:ext cx="2599140" cy="584775"/>
          </a:xfrm>
          <a:prstGeom prst="rect">
            <a:avLst/>
          </a:prstGeom>
          <a:noFill/>
        </p:spPr>
        <p:txBody>
          <a:bodyPr wrap="square" rtlCol="0">
            <a:spAutoFit/>
          </a:bodyPr>
          <a:lstStyle/>
          <a:p>
            <a:r>
              <a:rPr lang="de-DE" sz="3200" dirty="0">
                <a:solidFill>
                  <a:schemeClr val="accent1"/>
                </a:solidFill>
                <a:latin typeface="+mj-lt"/>
              </a:rPr>
              <a:t>Die Bildsuche</a:t>
            </a:r>
          </a:p>
        </p:txBody>
      </p:sp>
      <p:sp>
        <p:nvSpPr>
          <p:cNvPr id="8" name="Pfeil: nach unten 7">
            <a:extLst>
              <a:ext uri="{FF2B5EF4-FFF2-40B4-BE49-F238E27FC236}">
                <a16:creationId xmlns:a16="http://schemas.microsoft.com/office/drawing/2014/main" id="{0FCC36EB-6659-4430-A6C2-BF58823417E0}"/>
              </a:ext>
            </a:extLst>
          </p:cNvPr>
          <p:cNvSpPr/>
          <p:nvPr/>
        </p:nvSpPr>
        <p:spPr>
          <a:xfrm rot="2765526">
            <a:off x="1997851" y="1929682"/>
            <a:ext cx="199094" cy="523220"/>
          </a:xfrm>
          <a:prstGeom prst="downArrow">
            <a:avLst/>
          </a:prstGeom>
          <a:solidFill>
            <a:srgbClr val="B3201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solidFill>
                <a:srgbClr val="C00000"/>
              </a:solidFill>
            </a:endParaRPr>
          </a:p>
        </p:txBody>
      </p:sp>
      <p:sp>
        <p:nvSpPr>
          <p:cNvPr id="12" name="Textfeld 11">
            <a:extLst>
              <a:ext uri="{FF2B5EF4-FFF2-40B4-BE49-F238E27FC236}">
                <a16:creationId xmlns:a16="http://schemas.microsoft.com/office/drawing/2014/main" id="{2061A87B-34D4-4A9E-B180-2F708C696D88}"/>
              </a:ext>
            </a:extLst>
          </p:cNvPr>
          <p:cNvSpPr txBox="1"/>
          <p:nvPr/>
        </p:nvSpPr>
        <p:spPr>
          <a:xfrm>
            <a:off x="2445602" y="1681020"/>
            <a:ext cx="4093743" cy="668474"/>
          </a:xfrm>
          <a:prstGeom prst="rect">
            <a:avLst/>
          </a:prstGeom>
          <a:noFill/>
        </p:spPr>
        <p:txBody>
          <a:bodyPr wrap="square" rtlCol="0">
            <a:spAutoFit/>
          </a:bodyPr>
          <a:lstStyle/>
          <a:p>
            <a:r>
              <a:rPr lang="de-DE" dirty="0">
                <a:solidFill>
                  <a:srgbClr val="B32015"/>
                </a:solidFill>
                <a:latin typeface="+mj-lt"/>
              </a:rPr>
              <a:t>Suchworteingabe durch die Suchfunktion </a:t>
            </a:r>
          </a:p>
          <a:p>
            <a:r>
              <a:rPr lang="de-DE" dirty="0">
                <a:solidFill>
                  <a:srgbClr val="B32015"/>
                </a:solidFill>
                <a:latin typeface="+mj-lt"/>
              </a:rPr>
              <a:t>oder über den Kategorienbaum möglich</a:t>
            </a:r>
          </a:p>
        </p:txBody>
      </p:sp>
      <p:sp>
        <p:nvSpPr>
          <p:cNvPr id="13" name="Pfeil: nach unten 12">
            <a:extLst>
              <a:ext uri="{FF2B5EF4-FFF2-40B4-BE49-F238E27FC236}">
                <a16:creationId xmlns:a16="http://schemas.microsoft.com/office/drawing/2014/main" id="{56C69BDC-488F-4ABF-8C01-6684A2D40317}"/>
              </a:ext>
            </a:extLst>
          </p:cNvPr>
          <p:cNvSpPr/>
          <p:nvPr/>
        </p:nvSpPr>
        <p:spPr>
          <a:xfrm rot="5400000">
            <a:off x="3547628" y="2276799"/>
            <a:ext cx="199094" cy="523220"/>
          </a:xfrm>
          <a:prstGeom prst="downArrow">
            <a:avLst/>
          </a:prstGeom>
          <a:solidFill>
            <a:srgbClr val="B3201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solidFill>
                <a:srgbClr val="C00000"/>
              </a:solidFill>
            </a:endParaRPr>
          </a:p>
        </p:txBody>
      </p:sp>
    </p:spTree>
    <p:extLst>
      <p:ext uri="{BB962C8B-B14F-4D97-AF65-F5344CB8AC3E}">
        <p14:creationId xmlns:p14="http://schemas.microsoft.com/office/powerpoint/2010/main" val="193463583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el 8">
            <a:extLst>
              <a:ext uri="{FF2B5EF4-FFF2-40B4-BE49-F238E27FC236}">
                <a16:creationId xmlns:a16="http://schemas.microsoft.com/office/drawing/2014/main" id="{CB784267-57CD-41BC-BADD-F49FBFD48C1F}"/>
              </a:ext>
            </a:extLst>
          </p:cNvPr>
          <p:cNvSpPr>
            <a:spLocks noGrp="1"/>
          </p:cNvSpPr>
          <p:nvPr>
            <p:ph type="title" idx="4294967295"/>
          </p:nvPr>
        </p:nvSpPr>
        <p:spPr>
          <a:xfrm>
            <a:off x="570790" y="655933"/>
            <a:ext cx="3021982" cy="503093"/>
          </a:xfrm>
        </p:spPr>
        <p:txBody>
          <a:bodyPr>
            <a:noAutofit/>
          </a:bodyPr>
          <a:lstStyle/>
          <a:p>
            <a:r>
              <a:rPr lang="de-DE" sz="3200" dirty="0">
                <a:solidFill>
                  <a:schemeClr val="accent1"/>
                </a:solidFill>
              </a:rPr>
              <a:t>Die Bildauswahl</a:t>
            </a:r>
          </a:p>
        </p:txBody>
      </p:sp>
      <p:pic>
        <p:nvPicPr>
          <p:cNvPr id="11" name="Grafik 10">
            <a:extLst>
              <a:ext uri="{FF2B5EF4-FFF2-40B4-BE49-F238E27FC236}">
                <a16:creationId xmlns:a16="http://schemas.microsoft.com/office/drawing/2014/main" id="{EA67BD0C-D3AA-4AF8-970C-3ADE7CCEE09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13196" y="1964102"/>
            <a:ext cx="11578804" cy="4268739"/>
          </a:xfrm>
          <a:prstGeom prst="rect">
            <a:avLst/>
          </a:prstGeom>
        </p:spPr>
      </p:pic>
      <p:sp>
        <p:nvSpPr>
          <p:cNvPr id="20" name="Pfeil: nach unten 19">
            <a:extLst>
              <a:ext uri="{FF2B5EF4-FFF2-40B4-BE49-F238E27FC236}">
                <a16:creationId xmlns:a16="http://schemas.microsoft.com/office/drawing/2014/main" id="{F2E42739-CAF8-437A-A3D2-923BEE25A431}"/>
              </a:ext>
            </a:extLst>
          </p:cNvPr>
          <p:cNvSpPr/>
          <p:nvPr/>
        </p:nvSpPr>
        <p:spPr>
          <a:xfrm rot="5400000">
            <a:off x="3782820" y="3240766"/>
            <a:ext cx="248326" cy="628421"/>
          </a:xfrm>
          <a:prstGeom prst="downArrow">
            <a:avLst/>
          </a:prstGeom>
          <a:solidFill>
            <a:srgbClr val="B3201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solidFill>
                <a:srgbClr val="C00000"/>
              </a:solidFill>
            </a:endParaRPr>
          </a:p>
        </p:txBody>
      </p:sp>
      <p:sp>
        <p:nvSpPr>
          <p:cNvPr id="21" name="Textfeld 20">
            <a:extLst>
              <a:ext uri="{FF2B5EF4-FFF2-40B4-BE49-F238E27FC236}">
                <a16:creationId xmlns:a16="http://schemas.microsoft.com/office/drawing/2014/main" id="{5CA7A4B2-F1DC-4A0A-8F95-01DFDC29BE16}"/>
              </a:ext>
            </a:extLst>
          </p:cNvPr>
          <p:cNvSpPr txBox="1"/>
          <p:nvPr/>
        </p:nvSpPr>
        <p:spPr>
          <a:xfrm>
            <a:off x="4459473" y="3284738"/>
            <a:ext cx="2296434" cy="654977"/>
          </a:xfrm>
          <a:prstGeom prst="rect">
            <a:avLst/>
          </a:prstGeom>
          <a:noFill/>
        </p:spPr>
        <p:txBody>
          <a:bodyPr wrap="square" rtlCol="0">
            <a:spAutoFit/>
          </a:bodyPr>
          <a:lstStyle/>
          <a:p>
            <a:r>
              <a:rPr lang="de-DE" dirty="0">
                <a:solidFill>
                  <a:srgbClr val="C00000"/>
                </a:solidFill>
                <a:latin typeface="+mj-lt"/>
              </a:rPr>
              <a:t>Bildinformationen mit Druckgröße</a:t>
            </a:r>
          </a:p>
        </p:txBody>
      </p:sp>
      <p:sp>
        <p:nvSpPr>
          <p:cNvPr id="23" name="Pfeil: nach unten 22">
            <a:extLst>
              <a:ext uri="{FF2B5EF4-FFF2-40B4-BE49-F238E27FC236}">
                <a16:creationId xmlns:a16="http://schemas.microsoft.com/office/drawing/2014/main" id="{6A90095F-64EB-42EE-A9F0-4DC07968D3D7}"/>
              </a:ext>
            </a:extLst>
          </p:cNvPr>
          <p:cNvSpPr/>
          <p:nvPr/>
        </p:nvSpPr>
        <p:spPr>
          <a:xfrm rot="16200000">
            <a:off x="9330293" y="5120253"/>
            <a:ext cx="143385" cy="1046002"/>
          </a:xfrm>
          <a:prstGeom prst="downArrow">
            <a:avLst/>
          </a:prstGeom>
          <a:solidFill>
            <a:srgbClr val="B3201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solidFill>
                <a:srgbClr val="C00000"/>
              </a:solidFill>
            </a:endParaRPr>
          </a:p>
        </p:txBody>
      </p:sp>
      <p:sp>
        <p:nvSpPr>
          <p:cNvPr id="24" name="Textfeld 23">
            <a:extLst>
              <a:ext uri="{FF2B5EF4-FFF2-40B4-BE49-F238E27FC236}">
                <a16:creationId xmlns:a16="http://schemas.microsoft.com/office/drawing/2014/main" id="{2947496D-FE38-4864-B68E-21328316624A}"/>
              </a:ext>
            </a:extLst>
          </p:cNvPr>
          <p:cNvSpPr txBox="1"/>
          <p:nvPr/>
        </p:nvSpPr>
        <p:spPr>
          <a:xfrm>
            <a:off x="7949431" y="5803012"/>
            <a:ext cx="2020711" cy="369332"/>
          </a:xfrm>
          <a:prstGeom prst="rect">
            <a:avLst/>
          </a:prstGeom>
          <a:noFill/>
        </p:spPr>
        <p:txBody>
          <a:bodyPr wrap="square" rtlCol="0">
            <a:spAutoFit/>
          </a:bodyPr>
          <a:lstStyle/>
          <a:p>
            <a:r>
              <a:rPr lang="de-DE" dirty="0">
                <a:solidFill>
                  <a:srgbClr val="C00000"/>
                </a:solidFill>
                <a:latin typeface="+mj-lt"/>
              </a:rPr>
              <a:t>Verwendungszweck</a:t>
            </a:r>
          </a:p>
        </p:txBody>
      </p:sp>
      <p:sp>
        <p:nvSpPr>
          <p:cNvPr id="12" name="Ellipse 11">
            <a:extLst>
              <a:ext uri="{FF2B5EF4-FFF2-40B4-BE49-F238E27FC236}">
                <a16:creationId xmlns:a16="http://schemas.microsoft.com/office/drawing/2014/main" id="{F8D98E0A-0023-44D6-8E08-C401A1B15802}"/>
              </a:ext>
            </a:extLst>
          </p:cNvPr>
          <p:cNvSpPr/>
          <p:nvPr/>
        </p:nvSpPr>
        <p:spPr>
          <a:xfrm>
            <a:off x="1723434" y="4207649"/>
            <a:ext cx="929431" cy="387928"/>
          </a:xfrm>
          <a:prstGeom prst="ellipse">
            <a:avLst/>
          </a:prstGeom>
          <a:noFill/>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de-DE"/>
          </a:p>
        </p:txBody>
      </p:sp>
      <p:sp>
        <p:nvSpPr>
          <p:cNvPr id="13" name="Pfeil: nach unten 12">
            <a:extLst>
              <a:ext uri="{FF2B5EF4-FFF2-40B4-BE49-F238E27FC236}">
                <a16:creationId xmlns:a16="http://schemas.microsoft.com/office/drawing/2014/main" id="{27016F76-06D6-4EC9-8B55-E77C02BA59A0}"/>
              </a:ext>
            </a:extLst>
          </p:cNvPr>
          <p:cNvSpPr/>
          <p:nvPr/>
        </p:nvSpPr>
        <p:spPr>
          <a:xfrm rot="5914248">
            <a:off x="3176752" y="4016159"/>
            <a:ext cx="143385" cy="1046002"/>
          </a:xfrm>
          <a:prstGeom prst="downArrow">
            <a:avLst/>
          </a:prstGeom>
          <a:solidFill>
            <a:srgbClr val="B3201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solidFill>
                <a:srgbClr val="C00000"/>
              </a:solidFill>
            </a:endParaRPr>
          </a:p>
        </p:txBody>
      </p:sp>
      <p:sp>
        <p:nvSpPr>
          <p:cNvPr id="3" name="Textfeld 2">
            <a:extLst>
              <a:ext uri="{FF2B5EF4-FFF2-40B4-BE49-F238E27FC236}">
                <a16:creationId xmlns:a16="http://schemas.microsoft.com/office/drawing/2014/main" id="{5CD9ADC2-675C-4AEC-8A5A-073005E8385B}"/>
              </a:ext>
            </a:extLst>
          </p:cNvPr>
          <p:cNvSpPr txBox="1"/>
          <p:nvPr/>
        </p:nvSpPr>
        <p:spPr>
          <a:xfrm>
            <a:off x="3906983" y="4665418"/>
            <a:ext cx="2539999" cy="2031325"/>
          </a:xfrm>
          <a:prstGeom prst="rect">
            <a:avLst/>
          </a:prstGeom>
          <a:noFill/>
        </p:spPr>
        <p:txBody>
          <a:bodyPr wrap="square" rtlCol="0">
            <a:spAutoFit/>
          </a:bodyPr>
          <a:lstStyle/>
          <a:p>
            <a:r>
              <a:rPr lang="de-DE" dirty="0">
                <a:solidFill>
                  <a:srgbClr val="B32015"/>
                </a:solidFill>
                <a:latin typeface="+mj-lt"/>
              </a:rPr>
              <a:t>Bitte laden Sie sich nur Bildmaterial aus der Datenbank, die Sie auch verwenden,  ansonsten stehen Ihnen die </a:t>
            </a:r>
            <a:r>
              <a:rPr lang="de-DE" dirty="0" err="1">
                <a:solidFill>
                  <a:srgbClr val="B32015"/>
                </a:solidFill>
                <a:latin typeface="+mj-lt"/>
              </a:rPr>
              <a:t>Layoutdaten</a:t>
            </a:r>
            <a:r>
              <a:rPr lang="de-DE" dirty="0">
                <a:solidFill>
                  <a:srgbClr val="B32015"/>
                </a:solidFill>
                <a:latin typeface="+mj-lt"/>
              </a:rPr>
              <a:t> zum Test bereit.</a:t>
            </a:r>
          </a:p>
        </p:txBody>
      </p:sp>
    </p:spTree>
    <p:extLst>
      <p:ext uri="{BB962C8B-B14F-4D97-AF65-F5344CB8AC3E}">
        <p14:creationId xmlns:p14="http://schemas.microsoft.com/office/powerpoint/2010/main" val="149101280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69A7D9B-B389-426F-82F1-D86D98E4FCE0}"/>
              </a:ext>
            </a:extLst>
          </p:cNvPr>
          <p:cNvSpPr>
            <a:spLocks noGrp="1"/>
          </p:cNvSpPr>
          <p:nvPr>
            <p:ph type="title"/>
          </p:nvPr>
        </p:nvSpPr>
        <p:spPr>
          <a:xfrm>
            <a:off x="679386" y="652669"/>
            <a:ext cx="4335960" cy="550676"/>
          </a:xfrm>
        </p:spPr>
        <p:txBody>
          <a:bodyPr>
            <a:normAutofit/>
          </a:bodyPr>
          <a:lstStyle/>
          <a:p>
            <a:r>
              <a:rPr lang="de-DE" sz="3200" dirty="0">
                <a:solidFill>
                  <a:schemeClr val="accent1"/>
                </a:solidFill>
              </a:rPr>
              <a:t>Ablegen im Warenkorb</a:t>
            </a:r>
          </a:p>
        </p:txBody>
      </p:sp>
      <p:pic>
        <p:nvPicPr>
          <p:cNvPr id="12" name="Grafik 11">
            <a:extLst>
              <a:ext uri="{FF2B5EF4-FFF2-40B4-BE49-F238E27FC236}">
                <a16:creationId xmlns:a16="http://schemas.microsoft.com/office/drawing/2014/main" id="{E48E23DC-74DE-4B1F-B5BF-417B8F67DB9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177875" y="1"/>
            <a:ext cx="3889948" cy="6858000"/>
          </a:xfrm>
          <a:prstGeom prst="rect">
            <a:avLst/>
          </a:prstGeom>
        </p:spPr>
      </p:pic>
      <p:sp>
        <p:nvSpPr>
          <p:cNvPr id="13" name="Textfeld 12">
            <a:extLst>
              <a:ext uri="{FF2B5EF4-FFF2-40B4-BE49-F238E27FC236}">
                <a16:creationId xmlns:a16="http://schemas.microsoft.com/office/drawing/2014/main" id="{E4A2D4D6-AE41-4099-942F-D15CB07F0312}"/>
              </a:ext>
            </a:extLst>
          </p:cNvPr>
          <p:cNvSpPr txBox="1"/>
          <p:nvPr/>
        </p:nvSpPr>
        <p:spPr>
          <a:xfrm>
            <a:off x="679386" y="1581661"/>
            <a:ext cx="4436534" cy="2862322"/>
          </a:xfrm>
          <a:prstGeom prst="rect">
            <a:avLst/>
          </a:prstGeom>
          <a:noFill/>
        </p:spPr>
        <p:txBody>
          <a:bodyPr wrap="square" rtlCol="0">
            <a:spAutoFit/>
          </a:bodyPr>
          <a:lstStyle/>
          <a:p>
            <a:r>
              <a:rPr lang="de-DE" dirty="0">
                <a:solidFill>
                  <a:schemeClr val="tx2"/>
                </a:solidFill>
                <a:latin typeface="+mj-lt"/>
              </a:rPr>
              <a:t>Bei einer Bildbestellung wird immer die Verwendung der Bilder abgefragt. Wenn Sie diese Auswahl getroffen haben, legen Sie das Bild </a:t>
            </a:r>
            <a:r>
              <a:rPr lang="de-DE" dirty="0">
                <a:solidFill>
                  <a:srgbClr val="B32015"/>
                </a:solidFill>
                <a:latin typeface="+mj-lt"/>
              </a:rPr>
              <a:t>in den Warenkorb</a:t>
            </a:r>
            <a:r>
              <a:rPr lang="de-DE" dirty="0">
                <a:solidFill>
                  <a:schemeClr val="tx2"/>
                </a:solidFill>
                <a:latin typeface="+mj-lt"/>
              </a:rPr>
              <a:t>. </a:t>
            </a:r>
          </a:p>
          <a:p>
            <a:r>
              <a:rPr lang="de-DE" dirty="0">
                <a:solidFill>
                  <a:schemeClr val="tx2"/>
                </a:solidFill>
                <a:latin typeface="+mj-lt"/>
              </a:rPr>
              <a:t>Sie können nun über den Suchbutton </a:t>
            </a:r>
            <a:r>
              <a:rPr lang="de-DE" dirty="0">
                <a:solidFill>
                  <a:schemeClr val="bg1"/>
                </a:solidFill>
                <a:highlight>
                  <a:srgbClr val="808000"/>
                </a:highlight>
              </a:rPr>
              <a:t>[Starten]</a:t>
            </a:r>
            <a:r>
              <a:rPr lang="de-DE" dirty="0">
                <a:solidFill>
                  <a:schemeClr val="bg1"/>
                </a:solidFill>
              </a:rPr>
              <a:t> </a:t>
            </a:r>
            <a:r>
              <a:rPr lang="de-DE" dirty="0">
                <a:solidFill>
                  <a:schemeClr val="tx2"/>
                </a:solidFill>
                <a:latin typeface="+mj-lt"/>
              </a:rPr>
              <a:t>oder mit Pfeiltaste einen Schritt zurück gehen um nach weiteren Bildern in der Rubrik zu suchen</a:t>
            </a:r>
          </a:p>
          <a:p>
            <a:endParaRPr lang="de-DE" dirty="0">
              <a:solidFill>
                <a:schemeClr val="tx2"/>
              </a:solidFill>
            </a:endParaRPr>
          </a:p>
          <a:p>
            <a:endParaRPr lang="de-DE" dirty="0">
              <a:solidFill>
                <a:schemeClr val="tx2"/>
              </a:solidFill>
            </a:endParaRPr>
          </a:p>
        </p:txBody>
      </p:sp>
      <p:sp>
        <p:nvSpPr>
          <p:cNvPr id="14" name="Textfeld 13">
            <a:extLst>
              <a:ext uri="{FF2B5EF4-FFF2-40B4-BE49-F238E27FC236}">
                <a16:creationId xmlns:a16="http://schemas.microsoft.com/office/drawing/2014/main" id="{7B609F3E-07D2-4C1A-9090-9734081F318F}"/>
              </a:ext>
            </a:extLst>
          </p:cNvPr>
          <p:cNvSpPr txBox="1"/>
          <p:nvPr/>
        </p:nvSpPr>
        <p:spPr>
          <a:xfrm>
            <a:off x="679386" y="5104913"/>
            <a:ext cx="4436534" cy="1477328"/>
          </a:xfrm>
          <a:prstGeom prst="rect">
            <a:avLst/>
          </a:prstGeom>
          <a:noFill/>
        </p:spPr>
        <p:txBody>
          <a:bodyPr wrap="square" rtlCol="0">
            <a:spAutoFit/>
          </a:bodyPr>
          <a:lstStyle/>
          <a:p>
            <a:r>
              <a:rPr lang="de-DE" dirty="0">
                <a:solidFill>
                  <a:schemeClr val="tx2"/>
                </a:solidFill>
                <a:latin typeface="+mj-lt"/>
              </a:rPr>
              <a:t>Den LBV-MitarbeiterInnen stehen die Bilder für die Erstellung von LBV Materialien immer kostenfrei zur Verfügung. </a:t>
            </a:r>
          </a:p>
          <a:p>
            <a:r>
              <a:rPr lang="de-DE" dirty="0">
                <a:solidFill>
                  <a:schemeClr val="tx2"/>
                </a:solidFill>
                <a:latin typeface="+mj-lt"/>
              </a:rPr>
              <a:t>Deshalb sollte das Honorar immer 0,00 Euro betragen!</a:t>
            </a:r>
            <a:endParaRPr lang="de-DE" dirty="0">
              <a:latin typeface="+mj-lt"/>
            </a:endParaRPr>
          </a:p>
        </p:txBody>
      </p:sp>
      <p:pic>
        <p:nvPicPr>
          <p:cNvPr id="17" name="Grafik 16">
            <a:extLst>
              <a:ext uri="{FF2B5EF4-FFF2-40B4-BE49-F238E27FC236}">
                <a16:creationId xmlns:a16="http://schemas.microsoft.com/office/drawing/2014/main" id="{9BC48FB2-8641-437F-AFCA-57F87F37D28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113118" y="4065328"/>
            <a:ext cx="2456216" cy="785989"/>
          </a:xfrm>
          <a:prstGeom prst="rect">
            <a:avLst/>
          </a:prstGeom>
        </p:spPr>
      </p:pic>
      <p:sp>
        <p:nvSpPr>
          <p:cNvPr id="18" name="Ellipse 17">
            <a:extLst>
              <a:ext uri="{FF2B5EF4-FFF2-40B4-BE49-F238E27FC236}">
                <a16:creationId xmlns:a16="http://schemas.microsoft.com/office/drawing/2014/main" id="{05B8C934-622D-4CA1-BC3E-9B26D994FE42}"/>
              </a:ext>
            </a:extLst>
          </p:cNvPr>
          <p:cNvSpPr/>
          <p:nvPr/>
        </p:nvSpPr>
        <p:spPr>
          <a:xfrm>
            <a:off x="1764139" y="4318924"/>
            <a:ext cx="1043712" cy="602173"/>
          </a:xfrm>
          <a:prstGeom prst="ellipse">
            <a:avLst/>
          </a:prstGeom>
          <a:noFill/>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de-DE"/>
          </a:p>
        </p:txBody>
      </p:sp>
    </p:spTree>
    <p:extLst>
      <p:ext uri="{BB962C8B-B14F-4D97-AF65-F5344CB8AC3E}">
        <p14:creationId xmlns:p14="http://schemas.microsoft.com/office/powerpoint/2010/main" val="154347911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a:extLst>
              <a:ext uri="{FF2B5EF4-FFF2-40B4-BE49-F238E27FC236}">
                <a16:creationId xmlns:a16="http://schemas.microsoft.com/office/drawing/2014/main" id="{8A17893A-D879-47A1-9030-F32FB8B8E138}"/>
              </a:ext>
            </a:extLst>
          </p:cNvPr>
          <p:cNvSpPr>
            <a:spLocks noGrp="1"/>
          </p:cNvSpPr>
          <p:nvPr>
            <p:ph type="title"/>
          </p:nvPr>
        </p:nvSpPr>
        <p:spPr>
          <a:xfrm>
            <a:off x="737728" y="615867"/>
            <a:ext cx="2855217" cy="393852"/>
          </a:xfrm>
        </p:spPr>
        <p:txBody>
          <a:bodyPr>
            <a:noAutofit/>
          </a:bodyPr>
          <a:lstStyle/>
          <a:p>
            <a:r>
              <a:rPr lang="de-DE" sz="3200" dirty="0">
                <a:solidFill>
                  <a:schemeClr val="accent1"/>
                </a:solidFill>
              </a:rPr>
              <a:t>Der Warenkorb</a:t>
            </a:r>
          </a:p>
        </p:txBody>
      </p:sp>
      <p:pic>
        <p:nvPicPr>
          <p:cNvPr id="8" name="Grafik 7">
            <a:extLst>
              <a:ext uri="{FF2B5EF4-FFF2-40B4-BE49-F238E27FC236}">
                <a16:creationId xmlns:a16="http://schemas.microsoft.com/office/drawing/2014/main" id="{F6EC8C8A-6F90-4241-BD87-252890D3CE3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37728" y="2526384"/>
            <a:ext cx="10565961" cy="4331616"/>
          </a:xfrm>
          <a:prstGeom prst="rect">
            <a:avLst/>
          </a:prstGeom>
        </p:spPr>
      </p:pic>
      <p:sp>
        <p:nvSpPr>
          <p:cNvPr id="9" name="Textfeld 8">
            <a:extLst>
              <a:ext uri="{FF2B5EF4-FFF2-40B4-BE49-F238E27FC236}">
                <a16:creationId xmlns:a16="http://schemas.microsoft.com/office/drawing/2014/main" id="{B582C64B-6B5D-4836-B160-7C37B5162674}"/>
              </a:ext>
            </a:extLst>
          </p:cNvPr>
          <p:cNvSpPr txBox="1"/>
          <p:nvPr/>
        </p:nvSpPr>
        <p:spPr>
          <a:xfrm>
            <a:off x="737728" y="1078660"/>
            <a:ext cx="10475217" cy="1230431"/>
          </a:xfrm>
          <a:prstGeom prst="rect">
            <a:avLst/>
          </a:prstGeom>
          <a:noFill/>
        </p:spPr>
        <p:txBody>
          <a:bodyPr wrap="square" rtlCol="0">
            <a:spAutoFit/>
          </a:bodyPr>
          <a:lstStyle/>
          <a:p>
            <a:r>
              <a:rPr lang="de-DE" dirty="0">
                <a:solidFill>
                  <a:schemeClr val="tx2"/>
                </a:solidFill>
                <a:latin typeface="+mj-lt"/>
              </a:rPr>
              <a:t>Ihre ausgewählten Bilder befinden sich nun im Warenkorb. Dort haben Sie die Möglichkeit, diese nochmals zu bearbeiten (Änderung des Verwendungszweckes – Bilder löschen oder für weitere Zwecke duplizieren, z. B. bei der Bildnutzung eines Bildes für eine Presseinformation und gleichzeitig für die Homepage). Um den Vorgang abzuschließen, gehen Sie bitte zur </a:t>
            </a:r>
            <a:r>
              <a:rPr lang="de-DE" dirty="0">
                <a:solidFill>
                  <a:schemeClr val="accent6">
                    <a:lumMod val="75000"/>
                  </a:schemeClr>
                </a:solidFill>
                <a:latin typeface="+mj-lt"/>
              </a:rPr>
              <a:t>„Kasse“ </a:t>
            </a:r>
            <a:r>
              <a:rPr lang="de-DE" dirty="0">
                <a:solidFill>
                  <a:schemeClr val="tx2"/>
                </a:solidFill>
                <a:latin typeface="+mj-lt"/>
              </a:rPr>
              <a:t>und nach einer nochmaligen Kontrolle zu dem Button „</a:t>
            </a:r>
            <a:r>
              <a:rPr lang="de-DE" dirty="0">
                <a:solidFill>
                  <a:schemeClr val="accent6">
                    <a:lumMod val="75000"/>
                  </a:schemeClr>
                </a:solidFill>
                <a:latin typeface="+mj-lt"/>
              </a:rPr>
              <a:t>Kaufen“.</a:t>
            </a:r>
          </a:p>
        </p:txBody>
      </p:sp>
    </p:spTree>
    <p:extLst>
      <p:ext uri="{BB962C8B-B14F-4D97-AF65-F5344CB8AC3E}">
        <p14:creationId xmlns:p14="http://schemas.microsoft.com/office/powerpoint/2010/main" val="338340152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Grafik 1">
            <a:extLst>
              <a:ext uri="{FF2B5EF4-FFF2-40B4-BE49-F238E27FC236}">
                <a16:creationId xmlns:a16="http://schemas.microsoft.com/office/drawing/2014/main" id="{1AE89552-E2CF-4920-85E3-9C26FD74F2BD}"/>
              </a:ext>
            </a:extLst>
          </p:cNvPr>
          <p:cNvPicPr>
            <a:picLocks noChangeAspect="1"/>
          </p:cNvPicPr>
          <p:nvPr/>
        </p:nvPicPr>
        <p:blipFill>
          <a:blip r:embed="rId2"/>
          <a:stretch>
            <a:fillRect/>
          </a:stretch>
        </p:blipFill>
        <p:spPr>
          <a:xfrm>
            <a:off x="748146" y="773219"/>
            <a:ext cx="11443854" cy="6084781"/>
          </a:xfrm>
          <a:prstGeom prst="rect">
            <a:avLst/>
          </a:prstGeom>
        </p:spPr>
      </p:pic>
      <p:sp>
        <p:nvSpPr>
          <p:cNvPr id="3" name="Textfeld 2">
            <a:extLst>
              <a:ext uri="{FF2B5EF4-FFF2-40B4-BE49-F238E27FC236}">
                <a16:creationId xmlns:a16="http://schemas.microsoft.com/office/drawing/2014/main" id="{264757A3-918D-4AD9-BBA1-8F58E675DB17}"/>
              </a:ext>
            </a:extLst>
          </p:cNvPr>
          <p:cNvSpPr txBox="1"/>
          <p:nvPr/>
        </p:nvSpPr>
        <p:spPr>
          <a:xfrm>
            <a:off x="816747" y="221941"/>
            <a:ext cx="2698810" cy="584775"/>
          </a:xfrm>
          <a:prstGeom prst="rect">
            <a:avLst/>
          </a:prstGeom>
          <a:noFill/>
        </p:spPr>
        <p:txBody>
          <a:bodyPr wrap="square" rtlCol="0">
            <a:spAutoFit/>
          </a:bodyPr>
          <a:lstStyle/>
          <a:p>
            <a:r>
              <a:rPr lang="de-DE" sz="3200" dirty="0">
                <a:solidFill>
                  <a:schemeClr val="accent1"/>
                </a:solidFill>
                <a:latin typeface="+mj-lt"/>
              </a:rPr>
              <a:t>Ab zur Kasse</a:t>
            </a:r>
          </a:p>
        </p:txBody>
      </p:sp>
      <p:sp>
        <p:nvSpPr>
          <p:cNvPr id="4" name="Pfeil: nach unten 3">
            <a:extLst>
              <a:ext uri="{FF2B5EF4-FFF2-40B4-BE49-F238E27FC236}">
                <a16:creationId xmlns:a16="http://schemas.microsoft.com/office/drawing/2014/main" id="{4D312435-F9B2-4714-B03D-7B1DE15F4CEC}"/>
              </a:ext>
            </a:extLst>
          </p:cNvPr>
          <p:cNvSpPr/>
          <p:nvPr/>
        </p:nvSpPr>
        <p:spPr>
          <a:xfrm rot="16200000">
            <a:off x="10555413" y="6043530"/>
            <a:ext cx="143385" cy="1046002"/>
          </a:xfrm>
          <a:prstGeom prst="downArrow">
            <a:avLst/>
          </a:prstGeom>
          <a:solidFill>
            <a:srgbClr val="B3201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solidFill>
                <a:srgbClr val="C00000"/>
              </a:solidFill>
            </a:endParaRPr>
          </a:p>
        </p:txBody>
      </p:sp>
    </p:spTree>
    <p:extLst>
      <p:ext uri="{BB962C8B-B14F-4D97-AF65-F5344CB8AC3E}">
        <p14:creationId xmlns:p14="http://schemas.microsoft.com/office/powerpoint/2010/main" val="140551013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6976F15-F7A8-4929-A9FC-3F6BD7C0D39E}"/>
              </a:ext>
            </a:extLst>
          </p:cNvPr>
          <p:cNvSpPr>
            <a:spLocks noGrp="1"/>
          </p:cNvSpPr>
          <p:nvPr>
            <p:ph type="title"/>
          </p:nvPr>
        </p:nvSpPr>
        <p:spPr>
          <a:xfrm>
            <a:off x="653474" y="588962"/>
            <a:ext cx="2967182" cy="584489"/>
          </a:xfrm>
        </p:spPr>
        <p:txBody>
          <a:bodyPr>
            <a:normAutofit/>
          </a:bodyPr>
          <a:lstStyle/>
          <a:p>
            <a:r>
              <a:rPr lang="de-DE" sz="3200" dirty="0">
                <a:solidFill>
                  <a:schemeClr val="accent1"/>
                </a:solidFill>
              </a:rPr>
              <a:t>Der Download</a:t>
            </a:r>
          </a:p>
        </p:txBody>
      </p:sp>
      <p:pic>
        <p:nvPicPr>
          <p:cNvPr id="4" name="Grafik 3">
            <a:extLst>
              <a:ext uri="{FF2B5EF4-FFF2-40B4-BE49-F238E27FC236}">
                <a16:creationId xmlns:a16="http://schemas.microsoft.com/office/drawing/2014/main" id="{4C0C1797-50F6-4FDF-B095-7D16FB6D883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607253" y="1078490"/>
            <a:ext cx="7584747" cy="4701020"/>
          </a:xfrm>
          <a:prstGeom prst="rect">
            <a:avLst/>
          </a:prstGeom>
        </p:spPr>
      </p:pic>
      <p:sp>
        <p:nvSpPr>
          <p:cNvPr id="8" name="Textfeld 7">
            <a:extLst>
              <a:ext uri="{FF2B5EF4-FFF2-40B4-BE49-F238E27FC236}">
                <a16:creationId xmlns:a16="http://schemas.microsoft.com/office/drawing/2014/main" id="{97FAFA7A-7817-4ECB-A106-A001AB67F768}"/>
              </a:ext>
            </a:extLst>
          </p:cNvPr>
          <p:cNvSpPr txBox="1"/>
          <p:nvPr/>
        </p:nvSpPr>
        <p:spPr>
          <a:xfrm>
            <a:off x="653474" y="1895549"/>
            <a:ext cx="3733800" cy="1200329"/>
          </a:xfrm>
          <a:prstGeom prst="rect">
            <a:avLst/>
          </a:prstGeom>
          <a:noFill/>
        </p:spPr>
        <p:txBody>
          <a:bodyPr wrap="square" rtlCol="0">
            <a:spAutoFit/>
          </a:bodyPr>
          <a:lstStyle/>
          <a:p>
            <a:r>
              <a:rPr lang="de-DE" dirty="0">
                <a:solidFill>
                  <a:schemeClr val="tx2"/>
                </a:solidFill>
                <a:latin typeface="+mj-lt"/>
              </a:rPr>
              <a:t>Die bestellten Bilder können nun einzeln oder als ZIP-Datei auf Ihren Computer herunterladen werden.</a:t>
            </a:r>
          </a:p>
          <a:p>
            <a:endParaRPr lang="de-DE" dirty="0"/>
          </a:p>
        </p:txBody>
      </p:sp>
      <p:sp>
        <p:nvSpPr>
          <p:cNvPr id="9" name="Textfeld 8">
            <a:extLst>
              <a:ext uri="{FF2B5EF4-FFF2-40B4-BE49-F238E27FC236}">
                <a16:creationId xmlns:a16="http://schemas.microsoft.com/office/drawing/2014/main" id="{6C0A175B-05D0-4787-A196-764FE9A1FC70}"/>
              </a:ext>
            </a:extLst>
          </p:cNvPr>
          <p:cNvSpPr txBox="1"/>
          <p:nvPr/>
        </p:nvSpPr>
        <p:spPr>
          <a:xfrm>
            <a:off x="653475" y="3306619"/>
            <a:ext cx="3487452" cy="1754326"/>
          </a:xfrm>
          <a:prstGeom prst="rect">
            <a:avLst/>
          </a:prstGeom>
          <a:noFill/>
        </p:spPr>
        <p:txBody>
          <a:bodyPr wrap="square" rtlCol="0">
            <a:spAutoFit/>
          </a:bodyPr>
          <a:lstStyle/>
          <a:p>
            <a:r>
              <a:rPr lang="de-DE" dirty="0">
                <a:solidFill>
                  <a:schemeClr val="tx2"/>
                </a:solidFill>
                <a:latin typeface="+mj-lt"/>
              </a:rPr>
              <a:t>Die Bilder werden je nach Einstellung automatisch in Ihrem Downloadordner oder in einem vorgegebenen Ordner abgespeichert.</a:t>
            </a:r>
          </a:p>
          <a:p>
            <a:endParaRPr lang="de-DE" dirty="0">
              <a:solidFill>
                <a:schemeClr val="tx2"/>
              </a:solidFill>
            </a:endParaRPr>
          </a:p>
        </p:txBody>
      </p:sp>
    </p:spTree>
    <p:extLst>
      <p:ext uri="{BB962C8B-B14F-4D97-AF65-F5344CB8AC3E}">
        <p14:creationId xmlns:p14="http://schemas.microsoft.com/office/powerpoint/2010/main" val="9407050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5EF124A-8EC1-47B4-9E03-0B5968F98BAD}"/>
              </a:ext>
            </a:extLst>
          </p:cNvPr>
          <p:cNvSpPr>
            <a:spLocks noGrp="1"/>
          </p:cNvSpPr>
          <p:nvPr>
            <p:ph type="title"/>
          </p:nvPr>
        </p:nvSpPr>
        <p:spPr>
          <a:xfrm>
            <a:off x="590734" y="692459"/>
            <a:ext cx="4025654" cy="817772"/>
          </a:xfrm>
        </p:spPr>
        <p:txBody>
          <a:bodyPr>
            <a:noAutofit/>
          </a:bodyPr>
          <a:lstStyle/>
          <a:p>
            <a:r>
              <a:rPr lang="de-DE" dirty="0">
                <a:solidFill>
                  <a:schemeClr val="accent1"/>
                </a:solidFill>
              </a:rPr>
              <a:t>Sonstiges - Bildauswahl </a:t>
            </a:r>
            <a:br>
              <a:rPr lang="de-DE" sz="2800" dirty="0">
                <a:solidFill>
                  <a:schemeClr val="accent1"/>
                </a:solidFill>
              </a:rPr>
            </a:br>
            <a:r>
              <a:rPr lang="de-DE" sz="1800" dirty="0">
                <a:solidFill>
                  <a:srgbClr val="C00000"/>
                </a:solidFill>
              </a:rPr>
              <a:t>Alle Bilder für den gleichen Zweck</a:t>
            </a:r>
          </a:p>
        </p:txBody>
      </p:sp>
      <p:pic>
        <p:nvPicPr>
          <p:cNvPr id="6" name="Inhaltsplatzhalter 5">
            <a:extLst>
              <a:ext uri="{FF2B5EF4-FFF2-40B4-BE49-F238E27FC236}">
                <a16:creationId xmlns:a16="http://schemas.microsoft.com/office/drawing/2014/main" id="{70F8D985-8361-4371-A77E-C21EF57B4318}"/>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834764" y="201253"/>
            <a:ext cx="7033964" cy="5072711"/>
          </a:xfrm>
        </p:spPr>
      </p:pic>
      <p:sp>
        <p:nvSpPr>
          <p:cNvPr id="4" name="Textplatzhalter 3">
            <a:extLst>
              <a:ext uri="{FF2B5EF4-FFF2-40B4-BE49-F238E27FC236}">
                <a16:creationId xmlns:a16="http://schemas.microsoft.com/office/drawing/2014/main" id="{0C2CC56E-A315-4377-BF28-AC09B2C3350E}"/>
              </a:ext>
            </a:extLst>
          </p:cNvPr>
          <p:cNvSpPr>
            <a:spLocks noGrp="1"/>
          </p:cNvSpPr>
          <p:nvPr>
            <p:ph type="body" sz="half" idx="2"/>
          </p:nvPr>
        </p:nvSpPr>
        <p:spPr>
          <a:xfrm>
            <a:off x="590733" y="2406114"/>
            <a:ext cx="4239492" cy="2292130"/>
          </a:xfrm>
        </p:spPr>
        <p:txBody>
          <a:bodyPr>
            <a:normAutofit/>
          </a:bodyPr>
          <a:lstStyle/>
          <a:p>
            <a:r>
              <a:rPr lang="de-DE" sz="1800" dirty="0">
                <a:solidFill>
                  <a:schemeClr val="tx2"/>
                </a:solidFill>
                <a:latin typeface="+mj-lt"/>
              </a:rPr>
              <a:t>Der Verwendungszweck kann auch zeitsparend nachträglich für alle gesamten Bilder getroffen werden. </a:t>
            </a:r>
          </a:p>
          <a:p>
            <a:r>
              <a:rPr lang="de-DE" sz="1800" dirty="0">
                <a:solidFill>
                  <a:schemeClr val="tx2"/>
                </a:solidFill>
                <a:latin typeface="+mj-lt"/>
              </a:rPr>
              <a:t>Hierfür ist es notwendig, dass Sie die Bilder ohne zu öffnen in den Warenkorb      ablegen. </a:t>
            </a:r>
          </a:p>
        </p:txBody>
      </p:sp>
      <p:sp>
        <p:nvSpPr>
          <p:cNvPr id="7" name="Ellipse 6">
            <a:extLst>
              <a:ext uri="{FF2B5EF4-FFF2-40B4-BE49-F238E27FC236}">
                <a16:creationId xmlns:a16="http://schemas.microsoft.com/office/drawing/2014/main" id="{0665C42D-4A12-491A-827D-144E91EDB084}"/>
              </a:ext>
            </a:extLst>
          </p:cNvPr>
          <p:cNvSpPr/>
          <p:nvPr/>
        </p:nvSpPr>
        <p:spPr>
          <a:xfrm>
            <a:off x="9065177" y="3649235"/>
            <a:ext cx="375975" cy="244042"/>
          </a:xfrm>
          <a:prstGeom prst="ellipse">
            <a:avLst/>
          </a:prstGeom>
          <a:noFill/>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de-DE" dirty="0"/>
              <a:t> zw. E</a:t>
            </a:r>
          </a:p>
        </p:txBody>
      </p:sp>
      <p:pic>
        <p:nvPicPr>
          <p:cNvPr id="12" name="Grafik 11">
            <a:extLst>
              <a:ext uri="{FF2B5EF4-FFF2-40B4-BE49-F238E27FC236}">
                <a16:creationId xmlns:a16="http://schemas.microsoft.com/office/drawing/2014/main" id="{7B76A3D1-D937-4457-B329-729D82FD1D0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905393" y="3564235"/>
            <a:ext cx="209550" cy="238125"/>
          </a:xfrm>
          <a:prstGeom prst="rect">
            <a:avLst/>
          </a:prstGeom>
        </p:spPr>
      </p:pic>
      <p:sp>
        <p:nvSpPr>
          <p:cNvPr id="15" name="Ellipse 14">
            <a:extLst>
              <a:ext uri="{FF2B5EF4-FFF2-40B4-BE49-F238E27FC236}">
                <a16:creationId xmlns:a16="http://schemas.microsoft.com/office/drawing/2014/main" id="{1B5B2AFE-770E-4064-9C76-1AC93E1B21AF}"/>
              </a:ext>
            </a:extLst>
          </p:cNvPr>
          <p:cNvSpPr/>
          <p:nvPr/>
        </p:nvSpPr>
        <p:spPr>
          <a:xfrm>
            <a:off x="7876245" y="5029922"/>
            <a:ext cx="375975" cy="244042"/>
          </a:xfrm>
          <a:prstGeom prst="ellipse">
            <a:avLst/>
          </a:prstGeom>
          <a:noFill/>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de-DE" dirty="0"/>
              <a:t> bzw. E</a:t>
            </a:r>
          </a:p>
        </p:txBody>
      </p:sp>
    </p:spTree>
    <p:extLst>
      <p:ext uri="{BB962C8B-B14F-4D97-AF65-F5344CB8AC3E}">
        <p14:creationId xmlns:p14="http://schemas.microsoft.com/office/powerpoint/2010/main" val="268848425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Grafik 5">
            <a:extLst>
              <a:ext uri="{FF2B5EF4-FFF2-40B4-BE49-F238E27FC236}">
                <a16:creationId xmlns:a16="http://schemas.microsoft.com/office/drawing/2014/main" id="{01A1DFC5-43B5-4355-A252-4E3D21BF48D1}"/>
              </a:ext>
            </a:extLst>
          </p:cNvPr>
          <p:cNvPicPr>
            <a:picLocks noChangeAspect="1"/>
          </p:cNvPicPr>
          <p:nvPr/>
        </p:nvPicPr>
        <p:blipFill>
          <a:blip r:embed="rId2"/>
          <a:stretch>
            <a:fillRect/>
          </a:stretch>
        </p:blipFill>
        <p:spPr>
          <a:xfrm>
            <a:off x="443345" y="2019759"/>
            <a:ext cx="4195604" cy="4838241"/>
          </a:xfrm>
          <a:prstGeom prst="rect">
            <a:avLst/>
          </a:prstGeom>
        </p:spPr>
      </p:pic>
      <p:pic>
        <p:nvPicPr>
          <p:cNvPr id="7" name="Grafik 6">
            <a:extLst>
              <a:ext uri="{FF2B5EF4-FFF2-40B4-BE49-F238E27FC236}">
                <a16:creationId xmlns:a16="http://schemas.microsoft.com/office/drawing/2014/main" id="{22E61BCC-1696-483C-9C00-885633483773}"/>
              </a:ext>
            </a:extLst>
          </p:cNvPr>
          <p:cNvPicPr>
            <a:picLocks noChangeAspect="1"/>
          </p:cNvPicPr>
          <p:nvPr/>
        </p:nvPicPr>
        <p:blipFill>
          <a:blip r:embed="rId3"/>
          <a:stretch>
            <a:fillRect/>
          </a:stretch>
        </p:blipFill>
        <p:spPr>
          <a:xfrm>
            <a:off x="4959642" y="480291"/>
            <a:ext cx="6870626" cy="1959202"/>
          </a:xfrm>
          <a:prstGeom prst="rect">
            <a:avLst/>
          </a:prstGeom>
        </p:spPr>
      </p:pic>
      <p:sp>
        <p:nvSpPr>
          <p:cNvPr id="8" name="Textfeld 7">
            <a:extLst>
              <a:ext uri="{FF2B5EF4-FFF2-40B4-BE49-F238E27FC236}">
                <a16:creationId xmlns:a16="http://schemas.microsoft.com/office/drawing/2014/main" id="{8A55A69F-0FBB-40C0-BCAF-59377749B298}"/>
              </a:ext>
            </a:extLst>
          </p:cNvPr>
          <p:cNvSpPr txBox="1"/>
          <p:nvPr/>
        </p:nvSpPr>
        <p:spPr>
          <a:xfrm>
            <a:off x="6188078" y="3816331"/>
            <a:ext cx="5819195" cy="3139321"/>
          </a:xfrm>
          <a:prstGeom prst="rect">
            <a:avLst/>
          </a:prstGeom>
          <a:noFill/>
        </p:spPr>
        <p:txBody>
          <a:bodyPr wrap="square" rtlCol="0">
            <a:spAutoFit/>
          </a:bodyPr>
          <a:lstStyle/>
          <a:p>
            <a:r>
              <a:rPr lang="de-DE" dirty="0">
                <a:solidFill>
                  <a:schemeClr val="tx2"/>
                </a:solidFill>
                <a:latin typeface="+mj-lt"/>
              </a:rPr>
              <a:t>Öffnen Sie nun Ihren Warenkorb und treffen Sie für ein Bild die Auswahl und bestätigen Sie die andern Bilder mit dem Button </a:t>
            </a:r>
          </a:p>
          <a:p>
            <a:endParaRPr lang="de-DE" dirty="0"/>
          </a:p>
          <a:p>
            <a:r>
              <a:rPr lang="de-DE" dirty="0">
                <a:solidFill>
                  <a:schemeClr val="bg1"/>
                </a:solidFill>
                <a:highlight>
                  <a:srgbClr val="808000"/>
                </a:highlight>
                <a:latin typeface="+mj-lt"/>
              </a:rPr>
              <a:t>Für alle LBV auswählen</a:t>
            </a:r>
            <a:endParaRPr lang="de-DE" dirty="0">
              <a:solidFill>
                <a:schemeClr val="tx2"/>
              </a:solidFill>
              <a:latin typeface="+mj-lt"/>
            </a:endParaRPr>
          </a:p>
          <a:p>
            <a:endParaRPr lang="de-DE" dirty="0">
              <a:solidFill>
                <a:schemeClr val="tx2"/>
              </a:solidFill>
            </a:endParaRPr>
          </a:p>
          <a:p>
            <a:r>
              <a:rPr lang="de-DE" dirty="0">
                <a:solidFill>
                  <a:schemeClr val="tx2"/>
                </a:solidFill>
                <a:latin typeface="+mj-lt"/>
              </a:rPr>
              <a:t>Somit werden alle Bilder dem gleichen Verwendungszweck zugeordnet. </a:t>
            </a:r>
          </a:p>
          <a:p>
            <a:r>
              <a:rPr lang="de-DE" dirty="0">
                <a:solidFill>
                  <a:schemeClr val="tx2"/>
                </a:solidFill>
                <a:latin typeface="+mj-lt"/>
              </a:rPr>
              <a:t>Eine einzelne Zuordnung des Verwendungszweckes fällt damit weg.</a:t>
            </a:r>
          </a:p>
          <a:p>
            <a:endParaRPr lang="de-DE" dirty="0">
              <a:solidFill>
                <a:schemeClr val="tx2"/>
              </a:solidFill>
            </a:endParaRPr>
          </a:p>
        </p:txBody>
      </p:sp>
      <p:sp>
        <p:nvSpPr>
          <p:cNvPr id="9" name="Rechteck 8">
            <a:extLst>
              <a:ext uri="{FF2B5EF4-FFF2-40B4-BE49-F238E27FC236}">
                <a16:creationId xmlns:a16="http://schemas.microsoft.com/office/drawing/2014/main" id="{BECF0C54-C8BC-4A96-A161-CE2061B00F16}"/>
              </a:ext>
            </a:extLst>
          </p:cNvPr>
          <p:cNvSpPr/>
          <p:nvPr/>
        </p:nvSpPr>
        <p:spPr>
          <a:xfrm>
            <a:off x="517237" y="480291"/>
            <a:ext cx="4121712" cy="861774"/>
          </a:xfrm>
          <a:prstGeom prst="rect">
            <a:avLst/>
          </a:prstGeom>
        </p:spPr>
        <p:txBody>
          <a:bodyPr wrap="square">
            <a:spAutoFit/>
          </a:bodyPr>
          <a:lstStyle/>
          <a:p>
            <a:r>
              <a:rPr lang="de-DE" sz="3200" dirty="0">
                <a:solidFill>
                  <a:schemeClr val="accent1"/>
                </a:solidFill>
                <a:latin typeface="+mj-lt"/>
              </a:rPr>
              <a:t>Sonstiges - Bildauswahl </a:t>
            </a:r>
            <a:br>
              <a:rPr lang="de-DE" sz="2800" dirty="0">
                <a:solidFill>
                  <a:schemeClr val="accent1"/>
                </a:solidFill>
              </a:rPr>
            </a:br>
            <a:r>
              <a:rPr lang="de-DE" dirty="0">
                <a:solidFill>
                  <a:srgbClr val="C00000"/>
                </a:solidFill>
                <a:latin typeface="+mj-lt"/>
              </a:rPr>
              <a:t>Alle Bilder für den gleichen Zweck</a:t>
            </a:r>
            <a:endParaRPr lang="de-DE" dirty="0">
              <a:latin typeface="+mj-lt"/>
            </a:endParaRPr>
          </a:p>
        </p:txBody>
      </p:sp>
      <p:sp>
        <p:nvSpPr>
          <p:cNvPr id="10" name="Pfeil: nach unten 9">
            <a:extLst>
              <a:ext uri="{FF2B5EF4-FFF2-40B4-BE49-F238E27FC236}">
                <a16:creationId xmlns:a16="http://schemas.microsoft.com/office/drawing/2014/main" id="{76727453-1252-4BB8-AE43-EA6C637A6EFA}"/>
              </a:ext>
            </a:extLst>
          </p:cNvPr>
          <p:cNvSpPr/>
          <p:nvPr/>
        </p:nvSpPr>
        <p:spPr>
          <a:xfrm rot="10800000">
            <a:off x="9975478" y="2503321"/>
            <a:ext cx="193342" cy="563611"/>
          </a:xfrm>
          <a:prstGeom prst="downArrow">
            <a:avLst/>
          </a:prstGeom>
          <a:solidFill>
            <a:srgbClr val="B3201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solidFill>
                <a:srgbClr val="C00000"/>
              </a:solidFill>
            </a:endParaRPr>
          </a:p>
        </p:txBody>
      </p:sp>
    </p:spTree>
    <p:extLst>
      <p:ext uri="{BB962C8B-B14F-4D97-AF65-F5344CB8AC3E}">
        <p14:creationId xmlns:p14="http://schemas.microsoft.com/office/powerpoint/2010/main" val="267004024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E80DB93-97F0-4ECB-8210-AFB567B7D70F}"/>
              </a:ext>
            </a:extLst>
          </p:cNvPr>
          <p:cNvSpPr>
            <a:spLocks noGrp="1"/>
          </p:cNvSpPr>
          <p:nvPr>
            <p:ph type="title"/>
          </p:nvPr>
        </p:nvSpPr>
        <p:spPr>
          <a:xfrm>
            <a:off x="751771" y="564511"/>
            <a:ext cx="5261102" cy="673121"/>
          </a:xfrm>
        </p:spPr>
        <p:txBody>
          <a:bodyPr>
            <a:normAutofit/>
          </a:bodyPr>
          <a:lstStyle/>
          <a:p>
            <a:r>
              <a:rPr lang="de-DE" sz="3200" dirty="0">
                <a:solidFill>
                  <a:schemeClr val="accent1"/>
                </a:solidFill>
              </a:rPr>
              <a:t>Die Bildnutzung der LBV Bilder</a:t>
            </a:r>
          </a:p>
        </p:txBody>
      </p:sp>
      <p:sp>
        <p:nvSpPr>
          <p:cNvPr id="5" name="Textplatzhalter 4">
            <a:extLst>
              <a:ext uri="{FF2B5EF4-FFF2-40B4-BE49-F238E27FC236}">
                <a16:creationId xmlns:a16="http://schemas.microsoft.com/office/drawing/2014/main" id="{E7876627-316C-483B-A27C-500A775AF4C5}"/>
              </a:ext>
            </a:extLst>
          </p:cNvPr>
          <p:cNvSpPr>
            <a:spLocks noGrp="1"/>
          </p:cNvSpPr>
          <p:nvPr>
            <p:ph type="body" idx="1"/>
          </p:nvPr>
        </p:nvSpPr>
        <p:spPr>
          <a:xfrm>
            <a:off x="751771" y="2552340"/>
            <a:ext cx="3109029" cy="634065"/>
          </a:xfrm>
        </p:spPr>
        <p:txBody>
          <a:bodyPr/>
          <a:lstStyle/>
          <a:p>
            <a:r>
              <a:rPr lang="de-DE" b="0" dirty="0">
                <a:solidFill>
                  <a:schemeClr val="accent6">
                    <a:lumMod val="75000"/>
                  </a:schemeClr>
                </a:solidFill>
                <a:latin typeface="+mj-lt"/>
              </a:rPr>
              <a:t>LBV Nutzung - Druck</a:t>
            </a:r>
          </a:p>
        </p:txBody>
      </p:sp>
      <p:sp>
        <p:nvSpPr>
          <p:cNvPr id="6" name="Inhaltsplatzhalter 5">
            <a:extLst>
              <a:ext uri="{FF2B5EF4-FFF2-40B4-BE49-F238E27FC236}">
                <a16:creationId xmlns:a16="http://schemas.microsoft.com/office/drawing/2014/main" id="{C1A693A2-828F-42F0-AFF3-907DE81A2B5D}"/>
              </a:ext>
            </a:extLst>
          </p:cNvPr>
          <p:cNvSpPr>
            <a:spLocks noGrp="1"/>
          </p:cNvSpPr>
          <p:nvPr>
            <p:ph sz="half" idx="2"/>
          </p:nvPr>
        </p:nvSpPr>
        <p:spPr>
          <a:xfrm>
            <a:off x="751771" y="3726943"/>
            <a:ext cx="4854002" cy="2566546"/>
          </a:xfrm>
        </p:spPr>
        <p:txBody>
          <a:bodyPr>
            <a:normAutofit/>
          </a:bodyPr>
          <a:lstStyle/>
          <a:p>
            <a:r>
              <a:rPr lang="de-DE" sz="1600" dirty="0">
                <a:solidFill>
                  <a:schemeClr val="tx2"/>
                </a:solidFill>
                <a:latin typeface="+mj-lt"/>
              </a:rPr>
              <a:t>LBV Zeitschriften</a:t>
            </a:r>
          </a:p>
          <a:p>
            <a:r>
              <a:rPr lang="de-DE" sz="1600" dirty="0">
                <a:solidFill>
                  <a:schemeClr val="tx2"/>
                </a:solidFill>
                <a:latin typeface="+mj-lt"/>
              </a:rPr>
              <a:t>LBV Kalender</a:t>
            </a:r>
          </a:p>
          <a:p>
            <a:r>
              <a:rPr lang="de-DE" sz="1600" dirty="0">
                <a:solidFill>
                  <a:schemeClr val="tx2"/>
                </a:solidFill>
                <a:latin typeface="+mj-lt"/>
              </a:rPr>
              <a:t>LBV Broschüren/Flyer/Mailing/Jahresprogramm</a:t>
            </a:r>
          </a:p>
          <a:p>
            <a:r>
              <a:rPr lang="de-DE" sz="1600" dirty="0">
                <a:solidFill>
                  <a:schemeClr val="tx2"/>
                </a:solidFill>
                <a:latin typeface="+mj-lt"/>
              </a:rPr>
              <a:t>LBV Informationstafeln/Ausstellung/Poster</a:t>
            </a:r>
          </a:p>
          <a:p>
            <a:r>
              <a:rPr lang="de-DE" sz="1600" dirty="0">
                <a:solidFill>
                  <a:schemeClr val="tx2"/>
                </a:solidFill>
                <a:latin typeface="+mj-lt"/>
              </a:rPr>
              <a:t>LBV Bücher</a:t>
            </a:r>
          </a:p>
          <a:p>
            <a:r>
              <a:rPr lang="de-DE" sz="1600" dirty="0">
                <a:solidFill>
                  <a:schemeClr val="tx2"/>
                </a:solidFill>
                <a:latin typeface="+mj-lt"/>
              </a:rPr>
              <a:t>LBV Vorträge</a:t>
            </a:r>
          </a:p>
          <a:p>
            <a:r>
              <a:rPr lang="de-DE" sz="1600" dirty="0">
                <a:solidFill>
                  <a:schemeClr val="tx2"/>
                </a:solidFill>
                <a:latin typeface="+mj-lt"/>
              </a:rPr>
              <a:t>LBV Pressemitteilung </a:t>
            </a:r>
          </a:p>
          <a:p>
            <a:endParaRPr lang="de-DE" sz="1600" dirty="0"/>
          </a:p>
        </p:txBody>
      </p:sp>
      <p:sp>
        <p:nvSpPr>
          <p:cNvPr id="7" name="Textplatzhalter 6">
            <a:extLst>
              <a:ext uri="{FF2B5EF4-FFF2-40B4-BE49-F238E27FC236}">
                <a16:creationId xmlns:a16="http://schemas.microsoft.com/office/drawing/2014/main" id="{7B474227-9463-411D-B310-BC7386B87ADD}"/>
              </a:ext>
            </a:extLst>
          </p:cNvPr>
          <p:cNvSpPr>
            <a:spLocks noGrp="1"/>
          </p:cNvSpPr>
          <p:nvPr>
            <p:ph type="body" sz="quarter" idx="3"/>
          </p:nvPr>
        </p:nvSpPr>
        <p:spPr>
          <a:xfrm>
            <a:off x="6096000" y="2552339"/>
            <a:ext cx="2999509" cy="634065"/>
          </a:xfrm>
        </p:spPr>
        <p:txBody>
          <a:bodyPr/>
          <a:lstStyle/>
          <a:p>
            <a:r>
              <a:rPr lang="de-DE" b="0" dirty="0">
                <a:solidFill>
                  <a:schemeClr val="accent6">
                    <a:lumMod val="75000"/>
                  </a:schemeClr>
                </a:solidFill>
                <a:latin typeface="+mj-lt"/>
              </a:rPr>
              <a:t>LBV Nutzung - Digital</a:t>
            </a:r>
          </a:p>
        </p:txBody>
      </p:sp>
      <p:sp>
        <p:nvSpPr>
          <p:cNvPr id="8" name="Inhaltsplatzhalter 7">
            <a:extLst>
              <a:ext uri="{FF2B5EF4-FFF2-40B4-BE49-F238E27FC236}">
                <a16:creationId xmlns:a16="http://schemas.microsoft.com/office/drawing/2014/main" id="{DFA7C162-5FD9-46C2-808B-7CD82418F101}"/>
              </a:ext>
            </a:extLst>
          </p:cNvPr>
          <p:cNvSpPr>
            <a:spLocks noGrp="1"/>
          </p:cNvSpPr>
          <p:nvPr>
            <p:ph sz="quarter" idx="4"/>
          </p:nvPr>
        </p:nvSpPr>
        <p:spPr>
          <a:xfrm>
            <a:off x="6115174" y="3726943"/>
            <a:ext cx="3470564" cy="1799070"/>
          </a:xfrm>
        </p:spPr>
        <p:txBody>
          <a:bodyPr/>
          <a:lstStyle/>
          <a:p>
            <a:r>
              <a:rPr lang="de-DE" sz="1600" dirty="0">
                <a:solidFill>
                  <a:schemeClr val="tx2"/>
                </a:solidFill>
                <a:latin typeface="+mj-lt"/>
              </a:rPr>
              <a:t>LBV Homepage (max. 800 Pixel)</a:t>
            </a:r>
          </a:p>
          <a:p>
            <a:r>
              <a:rPr lang="de-DE" sz="1600" dirty="0">
                <a:solidFill>
                  <a:schemeClr val="tx2"/>
                </a:solidFill>
                <a:latin typeface="+mj-lt"/>
              </a:rPr>
              <a:t>LBV Newsletter</a:t>
            </a:r>
          </a:p>
          <a:p>
            <a:r>
              <a:rPr lang="de-DE" sz="1600" dirty="0">
                <a:solidFill>
                  <a:schemeClr val="tx2"/>
                </a:solidFill>
                <a:latin typeface="+mj-lt"/>
              </a:rPr>
              <a:t>LBV Broschüren/Flyer/Mailing</a:t>
            </a:r>
          </a:p>
          <a:p>
            <a:r>
              <a:rPr lang="de-DE" sz="1600" dirty="0">
                <a:solidFill>
                  <a:schemeClr val="tx2"/>
                </a:solidFill>
                <a:latin typeface="+mj-lt"/>
              </a:rPr>
              <a:t>LBV Vorträge</a:t>
            </a:r>
          </a:p>
          <a:p>
            <a:r>
              <a:rPr lang="de-DE" sz="1600" dirty="0">
                <a:solidFill>
                  <a:schemeClr val="tx2"/>
                </a:solidFill>
                <a:latin typeface="+mj-lt"/>
              </a:rPr>
              <a:t>LBV Pressemitteilung und Artikel</a:t>
            </a:r>
          </a:p>
          <a:p>
            <a:endParaRPr lang="de-DE" dirty="0"/>
          </a:p>
          <a:p>
            <a:endParaRPr lang="de-DE" dirty="0"/>
          </a:p>
        </p:txBody>
      </p:sp>
      <p:sp>
        <p:nvSpPr>
          <p:cNvPr id="9" name="Textfeld 8">
            <a:extLst>
              <a:ext uri="{FF2B5EF4-FFF2-40B4-BE49-F238E27FC236}">
                <a16:creationId xmlns:a16="http://schemas.microsoft.com/office/drawing/2014/main" id="{9D35F7DC-E0C4-4F56-8BD6-3F2322642E4A}"/>
              </a:ext>
            </a:extLst>
          </p:cNvPr>
          <p:cNvSpPr txBox="1"/>
          <p:nvPr/>
        </p:nvSpPr>
        <p:spPr>
          <a:xfrm>
            <a:off x="751771" y="1527030"/>
            <a:ext cx="9199418" cy="646331"/>
          </a:xfrm>
          <a:prstGeom prst="rect">
            <a:avLst/>
          </a:prstGeom>
          <a:noFill/>
        </p:spPr>
        <p:txBody>
          <a:bodyPr wrap="square" rtlCol="0">
            <a:spAutoFit/>
          </a:bodyPr>
          <a:lstStyle/>
          <a:p>
            <a:r>
              <a:rPr lang="de-DE" dirty="0">
                <a:solidFill>
                  <a:schemeClr val="tx2"/>
                </a:solidFill>
                <a:latin typeface="+mj-lt"/>
              </a:rPr>
              <a:t>Die LBV Bilder sind </a:t>
            </a:r>
            <a:r>
              <a:rPr lang="de-DE" dirty="0">
                <a:solidFill>
                  <a:srgbClr val="C00000"/>
                </a:solidFill>
                <a:latin typeface="+mj-lt"/>
              </a:rPr>
              <a:t>nur</a:t>
            </a:r>
            <a:r>
              <a:rPr lang="de-DE" dirty="0">
                <a:solidFill>
                  <a:schemeClr val="tx2"/>
                </a:solidFill>
                <a:latin typeface="+mj-lt"/>
              </a:rPr>
              <a:t> für die Erstellung von LBV Materialien kostenfrei nutzbar. Andere Bildnutzungen, die nicht im Zusammenhang mit dem LBV stehen, </a:t>
            </a:r>
            <a:r>
              <a:rPr lang="de-DE" dirty="0">
                <a:solidFill>
                  <a:srgbClr val="B32015"/>
                </a:solidFill>
                <a:latin typeface="+mj-lt"/>
              </a:rPr>
              <a:t>sind kostenpflichtig!</a:t>
            </a:r>
          </a:p>
        </p:txBody>
      </p:sp>
    </p:spTree>
    <p:extLst>
      <p:ext uri="{BB962C8B-B14F-4D97-AF65-F5344CB8AC3E}">
        <p14:creationId xmlns:p14="http://schemas.microsoft.com/office/powerpoint/2010/main" val="314962171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el 6">
            <a:extLst>
              <a:ext uri="{FF2B5EF4-FFF2-40B4-BE49-F238E27FC236}">
                <a16:creationId xmlns:a16="http://schemas.microsoft.com/office/drawing/2014/main" id="{9CC85F42-B44F-4E83-A1F6-23F110C1F485}"/>
              </a:ext>
            </a:extLst>
          </p:cNvPr>
          <p:cNvSpPr>
            <a:spLocks noGrp="1"/>
          </p:cNvSpPr>
          <p:nvPr>
            <p:ph type="title"/>
          </p:nvPr>
        </p:nvSpPr>
        <p:spPr>
          <a:xfrm>
            <a:off x="677943" y="286327"/>
            <a:ext cx="4462228" cy="646546"/>
          </a:xfrm>
        </p:spPr>
        <p:txBody>
          <a:bodyPr>
            <a:noAutofit/>
          </a:bodyPr>
          <a:lstStyle/>
          <a:p>
            <a:r>
              <a:rPr lang="de-DE" sz="3200" dirty="0">
                <a:solidFill>
                  <a:schemeClr val="accent1"/>
                </a:solidFill>
              </a:rPr>
              <a:t>Hinweise zur Bildnutzung</a:t>
            </a:r>
          </a:p>
        </p:txBody>
      </p:sp>
      <p:sp>
        <p:nvSpPr>
          <p:cNvPr id="8" name="Textfeld 7">
            <a:extLst>
              <a:ext uri="{FF2B5EF4-FFF2-40B4-BE49-F238E27FC236}">
                <a16:creationId xmlns:a16="http://schemas.microsoft.com/office/drawing/2014/main" id="{A31FBD42-C0F8-44D5-9706-85677CDBE74C}"/>
              </a:ext>
            </a:extLst>
          </p:cNvPr>
          <p:cNvSpPr txBox="1"/>
          <p:nvPr/>
        </p:nvSpPr>
        <p:spPr>
          <a:xfrm>
            <a:off x="677943" y="888483"/>
            <a:ext cx="11181549" cy="6586418"/>
          </a:xfrm>
          <a:prstGeom prst="rect">
            <a:avLst/>
          </a:prstGeom>
          <a:noFill/>
        </p:spPr>
        <p:txBody>
          <a:bodyPr wrap="square" rtlCol="0">
            <a:spAutoFit/>
          </a:bodyPr>
          <a:lstStyle/>
          <a:p>
            <a:r>
              <a:rPr lang="de-DE" sz="1600" dirty="0">
                <a:solidFill>
                  <a:srgbClr val="B32015"/>
                </a:solidFill>
                <a:latin typeface="+mj-lt"/>
              </a:rPr>
              <a:t>Sorgsamkeit!</a:t>
            </a:r>
            <a:r>
              <a:rPr lang="de-DE" sz="1600" dirty="0">
                <a:solidFill>
                  <a:schemeClr val="tx2"/>
                </a:solidFill>
                <a:latin typeface="+mj-lt"/>
              </a:rPr>
              <a:t> </a:t>
            </a:r>
          </a:p>
          <a:p>
            <a:r>
              <a:rPr lang="de-DE" sz="1600" dirty="0">
                <a:solidFill>
                  <a:schemeClr val="tx2"/>
                </a:solidFill>
                <a:latin typeface="+mj-lt"/>
              </a:rPr>
              <a:t>Bitte gehen Sie sorgsam mit dem Ihnen zur Verfügung gestellten Bildmaterial um! </a:t>
            </a:r>
          </a:p>
          <a:p>
            <a:endParaRPr lang="de-DE" sz="1600" dirty="0">
              <a:solidFill>
                <a:schemeClr val="tx2"/>
              </a:solidFill>
              <a:latin typeface="+mj-lt"/>
            </a:endParaRPr>
          </a:p>
          <a:p>
            <a:r>
              <a:rPr lang="de-DE" sz="1600" dirty="0">
                <a:solidFill>
                  <a:srgbClr val="B32015"/>
                </a:solidFill>
                <a:latin typeface="+mj-lt"/>
              </a:rPr>
              <a:t>Nicht hamstern! </a:t>
            </a:r>
          </a:p>
          <a:p>
            <a:r>
              <a:rPr lang="de-DE" sz="1600" dirty="0">
                <a:solidFill>
                  <a:schemeClr val="tx2"/>
                </a:solidFill>
                <a:latin typeface="+mj-lt"/>
              </a:rPr>
              <a:t>Verwenden Sie die LBV-Bilder nur für den angegebenen Zweck und </a:t>
            </a:r>
            <a:r>
              <a:rPr lang="de-DE" sz="1600" dirty="0">
                <a:solidFill>
                  <a:srgbClr val="B32015"/>
                </a:solidFill>
                <a:latin typeface="+mj-lt"/>
              </a:rPr>
              <a:t>löschen</a:t>
            </a:r>
            <a:r>
              <a:rPr lang="de-DE" sz="1600" dirty="0">
                <a:solidFill>
                  <a:schemeClr val="tx2"/>
                </a:solidFill>
                <a:latin typeface="+mj-lt"/>
              </a:rPr>
              <a:t> Sie diese bitte nach der Nutzung wieder von Ihrem Computer. Es kommt immer wieder vor, dass Bilder aus der Datenbank genommen und nicht mehr genutzt werden dürfen. Sollten Sie wieder neues Bildmaterial benötigen laden Sie sich die Bilder bitte neu aus der Datenbank, die immer auf dem aktuellsten Stand ist.</a:t>
            </a:r>
          </a:p>
          <a:p>
            <a:r>
              <a:rPr lang="de-DE" sz="1600" dirty="0">
                <a:solidFill>
                  <a:schemeClr val="tx2"/>
                </a:solidFill>
              </a:rPr>
              <a:t>Die Nutzung der LBV-Bilder in sozialen Medien ist übrigens nicht gestattet.</a:t>
            </a:r>
          </a:p>
          <a:p>
            <a:endParaRPr lang="de-DE" sz="1600" dirty="0">
              <a:solidFill>
                <a:schemeClr val="tx2"/>
              </a:solidFill>
              <a:latin typeface="+mj-lt"/>
            </a:endParaRPr>
          </a:p>
          <a:p>
            <a:r>
              <a:rPr lang="de-DE" sz="1600" dirty="0">
                <a:solidFill>
                  <a:srgbClr val="B32015"/>
                </a:solidFill>
                <a:latin typeface="+mj-lt"/>
              </a:rPr>
              <a:t>Weitergabe der Bilder an Presse und Grafiker</a:t>
            </a:r>
          </a:p>
          <a:p>
            <a:r>
              <a:rPr lang="de-DE" sz="1600" dirty="0">
                <a:solidFill>
                  <a:schemeClr val="tx2"/>
                </a:solidFill>
                <a:latin typeface="+mj-lt"/>
              </a:rPr>
              <a:t>Sollten Sie Bilder zur Bearbeitung an Grafiker oder Bilder für eine LBV Pressemitteilung an die Presse weiterleiten, kopieren Sie bitte den Nutzungshinweis (Startseite) mit dazu, damit die Nutzung klar geregelt ist.</a:t>
            </a:r>
          </a:p>
          <a:p>
            <a:endParaRPr lang="de-DE" dirty="0">
              <a:solidFill>
                <a:schemeClr val="tx2"/>
              </a:solidFill>
              <a:latin typeface="+mj-lt"/>
            </a:endParaRPr>
          </a:p>
          <a:p>
            <a:endParaRPr lang="de-DE" dirty="0">
              <a:solidFill>
                <a:schemeClr val="tx2"/>
              </a:solidFill>
              <a:latin typeface="+mj-lt"/>
            </a:endParaRPr>
          </a:p>
          <a:p>
            <a:endParaRPr lang="de-DE" sz="1600" dirty="0">
              <a:solidFill>
                <a:srgbClr val="B32015"/>
              </a:solidFill>
              <a:latin typeface="+mj-lt"/>
            </a:endParaRPr>
          </a:p>
          <a:p>
            <a:r>
              <a:rPr lang="de-DE" sz="1600" dirty="0">
                <a:solidFill>
                  <a:srgbClr val="B32015"/>
                </a:solidFill>
                <a:latin typeface="+mj-lt"/>
              </a:rPr>
              <a:t>Angabe der Autorennamen und Belegzusendung</a:t>
            </a:r>
          </a:p>
          <a:p>
            <a:r>
              <a:rPr lang="de-DE" sz="1600" dirty="0">
                <a:solidFill>
                  <a:schemeClr val="tx2"/>
                </a:solidFill>
                <a:latin typeface="+mj-lt"/>
              </a:rPr>
              <a:t>Unsere „LBV-Fotografen“ stellen dem LBV tolles Bildmaterial für LBV Zwecke zur kostenfreien Nutzung zur Verfügung – das ist nicht nur toll, sondern erspart dem LBV wirklich sehr viel Geld. Im Gegenzug erwartet der/die </a:t>
            </a:r>
            <a:r>
              <a:rPr lang="de-DE" sz="1600">
                <a:solidFill>
                  <a:schemeClr val="tx2"/>
                </a:solidFill>
                <a:latin typeface="+mj-lt"/>
              </a:rPr>
              <a:t>Fotografin jedoch, </a:t>
            </a:r>
            <a:r>
              <a:rPr lang="de-DE" sz="1600" dirty="0">
                <a:solidFill>
                  <a:schemeClr val="tx2"/>
                </a:solidFill>
                <a:latin typeface="+mj-lt"/>
              </a:rPr>
              <a:t>dass bei einer Bildverwendung der Autorenname mit angeben wird </a:t>
            </a:r>
            <a:r>
              <a:rPr lang="de-DE" sz="1600">
                <a:solidFill>
                  <a:schemeClr val="tx2"/>
                </a:solidFill>
                <a:latin typeface="+mj-lt"/>
              </a:rPr>
              <a:t>und er/sie </a:t>
            </a:r>
            <a:r>
              <a:rPr lang="de-DE" sz="1600" dirty="0">
                <a:solidFill>
                  <a:schemeClr val="tx2"/>
                </a:solidFill>
                <a:latin typeface="+mj-lt"/>
              </a:rPr>
              <a:t>ein Belegexemplar (Scan/</a:t>
            </a:r>
            <a:r>
              <a:rPr lang="de-DE" sz="1600" dirty="0" err="1">
                <a:solidFill>
                  <a:schemeClr val="tx2"/>
                </a:solidFill>
                <a:latin typeface="+mj-lt"/>
              </a:rPr>
              <a:t>pdf</a:t>
            </a:r>
            <a:r>
              <a:rPr lang="de-DE" sz="1600" dirty="0">
                <a:solidFill>
                  <a:schemeClr val="tx2"/>
                </a:solidFill>
                <a:latin typeface="+mj-lt"/>
              </a:rPr>
              <a:t>-Datei/Kopie/Original/Link) der Verwendung erhält – Senden Sie den Beleg bitte an </a:t>
            </a:r>
            <a:r>
              <a:rPr lang="de-DE" sz="1600" dirty="0">
                <a:solidFill>
                  <a:schemeClr val="tx2"/>
                </a:solidFill>
                <a:latin typeface="+mj-lt"/>
                <a:hlinkClick r:id="rId2"/>
              </a:rPr>
              <a:t>carola.bria@lbv.de</a:t>
            </a:r>
            <a:r>
              <a:rPr lang="de-DE" sz="1600" dirty="0">
                <a:solidFill>
                  <a:schemeClr val="tx2"/>
                </a:solidFill>
                <a:latin typeface="+mj-lt"/>
              </a:rPr>
              <a:t> </a:t>
            </a:r>
          </a:p>
          <a:p>
            <a:endParaRPr lang="de-DE" sz="1600" dirty="0">
              <a:solidFill>
                <a:schemeClr val="tx2"/>
              </a:solidFill>
              <a:latin typeface="+mj-lt"/>
            </a:endParaRPr>
          </a:p>
          <a:p>
            <a:r>
              <a:rPr lang="de-DE" sz="1600" dirty="0">
                <a:solidFill>
                  <a:srgbClr val="B32015"/>
                </a:solidFill>
                <a:latin typeface="+mj-lt"/>
              </a:rPr>
              <a:t>Weitere Bildwünsche</a:t>
            </a:r>
          </a:p>
          <a:p>
            <a:r>
              <a:rPr lang="de-DE" sz="1600" dirty="0">
                <a:solidFill>
                  <a:schemeClr val="tx2"/>
                </a:solidFill>
                <a:latin typeface="+mj-lt"/>
              </a:rPr>
              <a:t>Sollten Ihre gewünschten Bilder in der Datenbank nicht zu finden sein, schreiben Sie bitte eine kurze Mail an carola.bria@lbv.de. </a:t>
            </a:r>
          </a:p>
          <a:p>
            <a:r>
              <a:rPr lang="de-DE" sz="1600" dirty="0">
                <a:solidFill>
                  <a:schemeClr val="tx2"/>
                </a:solidFill>
                <a:latin typeface="+mj-lt"/>
              </a:rPr>
              <a:t>Ich werde Sie gerne bei Ihrer Bildsuche unterstützen.</a:t>
            </a:r>
          </a:p>
          <a:p>
            <a:endParaRPr lang="de-DE" sz="1600" dirty="0">
              <a:solidFill>
                <a:schemeClr val="tx2"/>
              </a:solidFill>
            </a:endParaRPr>
          </a:p>
          <a:p>
            <a:endParaRPr lang="de-DE" dirty="0">
              <a:solidFill>
                <a:schemeClr val="tx2"/>
              </a:solidFill>
            </a:endParaRPr>
          </a:p>
        </p:txBody>
      </p:sp>
      <p:pic>
        <p:nvPicPr>
          <p:cNvPr id="2" name="Grafik 1">
            <a:extLst>
              <a:ext uri="{FF2B5EF4-FFF2-40B4-BE49-F238E27FC236}">
                <a16:creationId xmlns:a16="http://schemas.microsoft.com/office/drawing/2014/main" id="{9F97EBFD-F543-4B47-8656-B4A35C8A3466}"/>
              </a:ext>
            </a:extLst>
          </p:cNvPr>
          <p:cNvPicPr>
            <a:picLocks noChangeAspect="1"/>
          </p:cNvPicPr>
          <p:nvPr/>
        </p:nvPicPr>
        <p:blipFill>
          <a:blip r:embed="rId3"/>
          <a:stretch>
            <a:fillRect/>
          </a:stretch>
        </p:blipFill>
        <p:spPr>
          <a:xfrm>
            <a:off x="6643287" y="3903878"/>
            <a:ext cx="4870770" cy="980584"/>
          </a:xfrm>
          <a:prstGeom prst="rect">
            <a:avLst/>
          </a:prstGeom>
        </p:spPr>
      </p:pic>
    </p:spTree>
    <p:extLst>
      <p:ext uri="{BB962C8B-B14F-4D97-AF65-F5344CB8AC3E}">
        <p14:creationId xmlns:p14="http://schemas.microsoft.com/office/powerpoint/2010/main" val="122901552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95166BD-72A4-474C-84AF-7120EA78CD48}"/>
              </a:ext>
            </a:extLst>
          </p:cNvPr>
          <p:cNvSpPr>
            <a:spLocks noGrp="1"/>
          </p:cNvSpPr>
          <p:nvPr>
            <p:ph type="title"/>
          </p:nvPr>
        </p:nvSpPr>
        <p:spPr>
          <a:xfrm>
            <a:off x="653473" y="608204"/>
            <a:ext cx="10420927" cy="1248305"/>
          </a:xfrm>
        </p:spPr>
        <p:txBody>
          <a:bodyPr>
            <a:normAutofit/>
          </a:bodyPr>
          <a:lstStyle/>
          <a:p>
            <a:r>
              <a:rPr lang="de-DE" sz="3200" dirty="0">
                <a:solidFill>
                  <a:schemeClr val="accent5">
                    <a:lumMod val="75000"/>
                  </a:schemeClr>
                </a:solidFill>
              </a:rPr>
              <a:t>Auf den nachfolgenden Folien finden Sie einige Informationen zur Handhabung der neuen LBV Bilddatenbank</a:t>
            </a:r>
          </a:p>
        </p:txBody>
      </p:sp>
      <p:sp>
        <p:nvSpPr>
          <p:cNvPr id="3" name="Inhaltsplatzhalter 2">
            <a:extLst>
              <a:ext uri="{FF2B5EF4-FFF2-40B4-BE49-F238E27FC236}">
                <a16:creationId xmlns:a16="http://schemas.microsoft.com/office/drawing/2014/main" id="{F9CB80B4-68C6-4278-9CA1-A930E87C6970}"/>
              </a:ext>
            </a:extLst>
          </p:cNvPr>
          <p:cNvSpPr>
            <a:spLocks noGrp="1"/>
          </p:cNvSpPr>
          <p:nvPr>
            <p:ph idx="1"/>
          </p:nvPr>
        </p:nvSpPr>
        <p:spPr>
          <a:xfrm>
            <a:off x="755073" y="1847273"/>
            <a:ext cx="8850745" cy="4165600"/>
          </a:xfrm>
        </p:spPr>
        <p:txBody>
          <a:bodyPr>
            <a:normAutofit/>
          </a:bodyPr>
          <a:lstStyle/>
          <a:p>
            <a:endParaRPr lang="de-DE" sz="2400" dirty="0"/>
          </a:p>
          <a:p>
            <a:r>
              <a:rPr lang="de-DE" sz="2400" dirty="0">
                <a:solidFill>
                  <a:schemeClr val="tx2"/>
                </a:solidFill>
                <a:latin typeface="+mj-lt"/>
              </a:rPr>
              <a:t>Wie gelange ich zur neuen LBV Bilddatenbank?</a:t>
            </a:r>
          </a:p>
          <a:p>
            <a:r>
              <a:rPr lang="de-DE" sz="2400" dirty="0">
                <a:solidFill>
                  <a:schemeClr val="tx2"/>
                </a:solidFill>
                <a:latin typeface="+mj-lt"/>
              </a:rPr>
              <a:t>Wie registriere ich mich?</a:t>
            </a:r>
          </a:p>
          <a:p>
            <a:r>
              <a:rPr lang="de-DE" sz="2400" dirty="0">
                <a:solidFill>
                  <a:schemeClr val="tx2"/>
                </a:solidFill>
                <a:latin typeface="+mj-lt"/>
              </a:rPr>
              <a:t>Wie logge ich mich ein?</a:t>
            </a:r>
          </a:p>
          <a:p>
            <a:r>
              <a:rPr lang="de-DE" sz="2400" dirty="0">
                <a:solidFill>
                  <a:schemeClr val="tx2"/>
                </a:solidFill>
                <a:latin typeface="+mj-lt"/>
              </a:rPr>
              <a:t>Die Datenbank im Kurzüberblick</a:t>
            </a:r>
          </a:p>
          <a:p>
            <a:r>
              <a:rPr lang="de-DE" sz="2400" dirty="0">
                <a:solidFill>
                  <a:schemeClr val="tx2"/>
                </a:solidFill>
                <a:latin typeface="+mj-lt"/>
              </a:rPr>
              <a:t>Wie suche ich meine Wunschbilder aus und wie kommen sie auf meinen Computer?</a:t>
            </a:r>
          </a:p>
          <a:p>
            <a:r>
              <a:rPr lang="de-DE" sz="2400" dirty="0">
                <a:solidFill>
                  <a:schemeClr val="tx2"/>
                </a:solidFill>
                <a:latin typeface="+mj-lt"/>
              </a:rPr>
              <a:t>Wie darf ich die LBV Bilder nutzen und was ist dabei zu beachten?</a:t>
            </a:r>
          </a:p>
          <a:p>
            <a:r>
              <a:rPr lang="de-DE" sz="2400" dirty="0">
                <a:solidFill>
                  <a:schemeClr val="tx2"/>
                </a:solidFill>
                <a:latin typeface="+mj-lt"/>
              </a:rPr>
              <a:t>Sonstiges</a:t>
            </a:r>
          </a:p>
          <a:p>
            <a:pPr marL="0" indent="0">
              <a:buNone/>
            </a:pPr>
            <a:endParaRPr lang="de-DE" dirty="0"/>
          </a:p>
        </p:txBody>
      </p:sp>
    </p:spTree>
    <p:extLst>
      <p:ext uri="{BB962C8B-B14F-4D97-AF65-F5344CB8AC3E}">
        <p14:creationId xmlns:p14="http://schemas.microsoft.com/office/powerpoint/2010/main" val="367504468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feld 1">
            <a:extLst>
              <a:ext uri="{FF2B5EF4-FFF2-40B4-BE49-F238E27FC236}">
                <a16:creationId xmlns:a16="http://schemas.microsoft.com/office/drawing/2014/main" id="{37520963-AD57-43AA-A22C-117079BDCA3A}"/>
              </a:ext>
            </a:extLst>
          </p:cNvPr>
          <p:cNvSpPr txBox="1"/>
          <p:nvPr/>
        </p:nvSpPr>
        <p:spPr>
          <a:xfrm>
            <a:off x="906955" y="568171"/>
            <a:ext cx="5840074" cy="584775"/>
          </a:xfrm>
          <a:prstGeom prst="rect">
            <a:avLst/>
          </a:prstGeom>
          <a:noFill/>
        </p:spPr>
        <p:txBody>
          <a:bodyPr wrap="square" rtlCol="0">
            <a:spAutoFit/>
          </a:bodyPr>
          <a:lstStyle/>
          <a:p>
            <a:r>
              <a:rPr lang="de-DE" sz="3200" dirty="0">
                <a:solidFill>
                  <a:schemeClr val="accent1"/>
                </a:solidFill>
                <a:latin typeface="+mj-lt"/>
              </a:rPr>
              <a:t>Werbung – Werbung - Werbung</a:t>
            </a:r>
          </a:p>
        </p:txBody>
      </p:sp>
      <p:sp>
        <p:nvSpPr>
          <p:cNvPr id="4" name="Textfeld 3">
            <a:extLst>
              <a:ext uri="{FF2B5EF4-FFF2-40B4-BE49-F238E27FC236}">
                <a16:creationId xmlns:a16="http://schemas.microsoft.com/office/drawing/2014/main" id="{263C5BDC-0DBA-47F6-AFC9-339E823E47D7}"/>
              </a:ext>
            </a:extLst>
          </p:cNvPr>
          <p:cNvSpPr txBox="1"/>
          <p:nvPr/>
        </p:nvSpPr>
        <p:spPr>
          <a:xfrm>
            <a:off x="906955" y="2024167"/>
            <a:ext cx="4233215" cy="368436"/>
          </a:xfrm>
          <a:prstGeom prst="rect">
            <a:avLst/>
          </a:prstGeom>
          <a:noFill/>
        </p:spPr>
        <p:txBody>
          <a:bodyPr wrap="square" rtlCol="0">
            <a:spAutoFit/>
          </a:bodyPr>
          <a:lstStyle/>
          <a:p>
            <a:r>
              <a:rPr lang="de-DE" dirty="0">
                <a:solidFill>
                  <a:srgbClr val="B32015"/>
                </a:solidFill>
                <a:latin typeface="+mj-lt"/>
              </a:rPr>
              <a:t>Ganz zum Schluss noch eine Bitte</a:t>
            </a:r>
          </a:p>
        </p:txBody>
      </p:sp>
      <p:sp>
        <p:nvSpPr>
          <p:cNvPr id="5" name="Textfeld 4">
            <a:extLst>
              <a:ext uri="{FF2B5EF4-FFF2-40B4-BE49-F238E27FC236}">
                <a16:creationId xmlns:a16="http://schemas.microsoft.com/office/drawing/2014/main" id="{B95F1202-F8E1-4BAD-8144-C8B45E6D0311}"/>
              </a:ext>
            </a:extLst>
          </p:cNvPr>
          <p:cNvSpPr txBox="1"/>
          <p:nvPr/>
        </p:nvSpPr>
        <p:spPr>
          <a:xfrm>
            <a:off x="941029" y="2481439"/>
            <a:ext cx="9820135" cy="3847207"/>
          </a:xfrm>
          <a:prstGeom prst="rect">
            <a:avLst/>
          </a:prstGeom>
          <a:noFill/>
        </p:spPr>
        <p:txBody>
          <a:bodyPr wrap="square" rtlCol="0">
            <a:spAutoFit/>
          </a:bodyPr>
          <a:lstStyle/>
          <a:p>
            <a:endParaRPr lang="de-DE" dirty="0">
              <a:solidFill>
                <a:schemeClr val="tx2"/>
              </a:solidFill>
            </a:endParaRPr>
          </a:p>
          <a:p>
            <a:r>
              <a:rPr lang="de-DE" dirty="0">
                <a:solidFill>
                  <a:schemeClr val="tx2"/>
                </a:solidFill>
                <a:latin typeface="+mj-lt"/>
              </a:rPr>
              <a:t>Bitte helfen Sie mit bei der Bewerbung der neuen LBV Bilddatenbank. </a:t>
            </a:r>
          </a:p>
          <a:p>
            <a:endParaRPr lang="de-DE" dirty="0">
              <a:solidFill>
                <a:schemeClr val="tx2"/>
              </a:solidFill>
              <a:latin typeface="+mj-lt"/>
            </a:endParaRPr>
          </a:p>
          <a:p>
            <a:r>
              <a:rPr lang="de-DE" dirty="0">
                <a:solidFill>
                  <a:schemeClr val="tx2"/>
                </a:solidFill>
                <a:latin typeface="+mj-lt"/>
              </a:rPr>
              <a:t>Informieren Sie möglichst viele Bildinteressierte darüber, dass beim LBV gutes und kostengünstiges Bildmaterial erworben werden kann.</a:t>
            </a:r>
          </a:p>
          <a:p>
            <a:endParaRPr lang="de-DE" dirty="0">
              <a:solidFill>
                <a:schemeClr val="tx2"/>
              </a:solidFill>
              <a:latin typeface="+mj-lt"/>
            </a:endParaRPr>
          </a:p>
          <a:p>
            <a:r>
              <a:rPr lang="de-DE" dirty="0">
                <a:solidFill>
                  <a:schemeClr val="tx2"/>
                </a:solidFill>
                <a:latin typeface="+mj-lt"/>
              </a:rPr>
              <a:t>Hierzu zählen z. B. </a:t>
            </a:r>
          </a:p>
          <a:p>
            <a:r>
              <a:rPr lang="de-DE" dirty="0">
                <a:solidFill>
                  <a:schemeClr val="tx2"/>
                </a:solidFill>
                <a:latin typeface="+mj-lt"/>
              </a:rPr>
              <a:t>Städte und Gemeinden/Behörden/Verlage/Landschaftsgärtner/Landschaftsarchitekten/Pädagogen/ Forstbetriebe/Vereine/Stiftungen/Grafiker/Firmen/Museen/Medienagenturen und viele andere.</a:t>
            </a:r>
          </a:p>
          <a:p>
            <a:endParaRPr lang="de-DE" dirty="0">
              <a:solidFill>
                <a:schemeClr val="tx2"/>
              </a:solidFill>
              <a:latin typeface="+mj-lt"/>
            </a:endParaRPr>
          </a:p>
          <a:p>
            <a:r>
              <a:rPr lang="de-DE" dirty="0">
                <a:solidFill>
                  <a:schemeClr val="tx2"/>
                </a:solidFill>
                <a:latin typeface="+mj-lt"/>
              </a:rPr>
              <a:t>				</a:t>
            </a:r>
          </a:p>
          <a:p>
            <a:r>
              <a:rPr lang="de-DE" dirty="0">
                <a:solidFill>
                  <a:schemeClr val="tx2"/>
                </a:solidFill>
                <a:latin typeface="+mj-lt"/>
              </a:rPr>
              <a:t>				</a:t>
            </a:r>
            <a:r>
              <a:rPr lang="de-DE" sz="2800" dirty="0">
                <a:solidFill>
                  <a:schemeClr val="tx2"/>
                </a:solidFill>
                <a:latin typeface="+mj-lt"/>
              </a:rPr>
              <a:t>Vielen Dank</a:t>
            </a:r>
          </a:p>
          <a:p>
            <a:endParaRPr lang="de-DE" dirty="0">
              <a:solidFill>
                <a:schemeClr val="tx2"/>
              </a:solidFill>
              <a:latin typeface="+mj-lt"/>
            </a:endParaRPr>
          </a:p>
        </p:txBody>
      </p:sp>
    </p:spTree>
    <p:extLst>
      <p:ext uri="{BB962C8B-B14F-4D97-AF65-F5344CB8AC3E}">
        <p14:creationId xmlns:p14="http://schemas.microsoft.com/office/powerpoint/2010/main" val="309444294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C0EC19A-FE5D-4254-9879-804C3A0ECEC1}"/>
              </a:ext>
            </a:extLst>
          </p:cNvPr>
          <p:cNvSpPr>
            <a:spLocks noGrp="1"/>
          </p:cNvSpPr>
          <p:nvPr>
            <p:ph type="title"/>
          </p:nvPr>
        </p:nvSpPr>
        <p:spPr>
          <a:xfrm>
            <a:off x="736598" y="665734"/>
            <a:ext cx="6948055" cy="635880"/>
          </a:xfrm>
        </p:spPr>
        <p:txBody>
          <a:bodyPr/>
          <a:lstStyle/>
          <a:p>
            <a:r>
              <a:rPr lang="de-DE" sz="3200" dirty="0">
                <a:solidFill>
                  <a:schemeClr val="accent1"/>
                </a:solidFill>
              </a:rPr>
              <a:t>Die LBV-Bilddatenbank und Ihre Domain</a:t>
            </a:r>
          </a:p>
        </p:txBody>
      </p:sp>
      <p:sp>
        <p:nvSpPr>
          <p:cNvPr id="3" name="Inhaltsplatzhalter 2">
            <a:extLst>
              <a:ext uri="{FF2B5EF4-FFF2-40B4-BE49-F238E27FC236}">
                <a16:creationId xmlns:a16="http://schemas.microsoft.com/office/drawing/2014/main" id="{A02DE9A4-A0B1-45F9-B9ED-327F6495F6E7}"/>
              </a:ext>
            </a:extLst>
          </p:cNvPr>
          <p:cNvSpPr>
            <a:spLocks noGrp="1"/>
          </p:cNvSpPr>
          <p:nvPr>
            <p:ph idx="1"/>
          </p:nvPr>
        </p:nvSpPr>
        <p:spPr>
          <a:xfrm>
            <a:off x="809056" y="2347472"/>
            <a:ext cx="10573888" cy="3628455"/>
          </a:xfrm>
        </p:spPr>
        <p:txBody>
          <a:bodyPr/>
          <a:lstStyle/>
          <a:p>
            <a:pPr marL="0" indent="0">
              <a:buNone/>
            </a:pPr>
            <a:r>
              <a:rPr lang="de-DE" dirty="0">
                <a:solidFill>
                  <a:schemeClr val="tx2"/>
                </a:solidFill>
                <a:latin typeface="+mj-lt"/>
              </a:rPr>
              <a:t>Die neue LBV Bilddatenbank ist unter der folgenden Domain zu finden</a:t>
            </a:r>
          </a:p>
          <a:p>
            <a:pPr marL="0" indent="0">
              <a:buNone/>
            </a:pPr>
            <a:endParaRPr lang="de-DE" dirty="0"/>
          </a:p>
          <a:p>
            <a:pPr marL="0" indent="0">
              <a:buNone/>
            </a:pPr>
            <a:r>
              <a:rPr lang="de-DE" dirty="0"/>
              <a:t>			</a:t>
            </a:r>
            <a:r>
              <a:rPr lang="de-DE" dirty="0">
                <a:solidFill>
                  <a:schemeClr val="accent6">
                    <a:lumMod val="50000"/>
                  </a:schemeClr>
                </a:solidFill>
                <a:latin typeface="+mj-lt"/>
              </a:rPr>
              <a:t>www.naturfotos.lbv.de</a:t>
            </a:r>
          </a:p>
        </p:txBody>
      </p:sp>
    </p:spTree>
    <p:extLst>
      <p:ext uri="{BB962C8B-B14F-4D97-AF65-F5344CB8AC3E}">
        <p14:creationId xmlns:p14="http://schemas.microsoft.com/office/powerpoint/2010/main" val="253746575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Grafik 2">
            <a:extLst>
              <a:ext uri="{FF2B5EF4-FFF2-40B4-BE49-F238E27FC236}">
                <a16:creationId xmlns:a16="http://schemas.microsoft.com/office/drawing/2014/main" id="{65A77AB5-2BA7-4501-9D07-CDD47028664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6182"/>
            <a:ext cx="12192000" cy="5843201"/>
          </a:xfrm>
          <a:prstGeom prst="rect">
            <a:avLst/>
          </a:prstGeom>
        </p:spPr>
      </p:pic>
      <p:sp>
        <p:nvSpPr>
          <p:cNvPr id="4" name="Textfeld 3">
            <a:extLst>
              <a:ext uri="{FF2B5EF4-FFF2-40B4-BE49-F238E27FC236}">
                <a16:creationId xmlns:a16="http://schemas.microsoft.com/office/drawing/2014/main" id="{4FAA3A77-C921-4064-897F-271A66DA025B}"/>
              </a:ext>
            </a:extLst>
          </p:cNvPr>
          <p:cNvSpPr txBox="1"/>
          <p:nvPr/>
        </p:nvSpPr>
        <p:spPr>
          <a:xfrm>
            <a:off x="1988598" y="5985246"/>
            <a:ext cx="6507332" cy="369332"/>
          </a:xfrm>
          <a:prstGeom prst="rect">
            <a:avLst/>
          </a:prstGeom>
          <a:noFill/>
        </p:spPr>
        <p:txBody>
          <a:bodyPr wrap="square" rtlCol="0">
            <a:spAutoFit/>
          </a:bodyPr>
          <a:lstStyle/>
          <a:p>
            <a:r>
              <a:rPr lang="de-DE" dirty="0">
                <a:solidFill>
                  <a:srgbClr val="FF0000"/>
                </a:solidFill>
                <a:latin typeface="+mj-lt"/>
              </a:rPr>
              <a:t>Weiter geht es zur </a:t>
            </a:r>
            <a:r>
              <a:rPr lang="de-DE" dirty="0">
                <a:solidFill>
                  <a:srgbClr val="B32015"/>
                </a:solidFill>
                <a:latin typeface="+mj-lt"/>
              </a:rPr>
              <a:t>Anmeldung</a:t>
            </a:r>
            <a:r>
              <a:rPr lang="de-DE" dirty="0">
                <a:solidFill>
                  <a:srgbClr val="FF0000"/>
                </a:solidFill>
                <a:latin typeface="+mj-lt"/>
              </a:rPr>
              <a:t> siehe Button rechts oben</a:t>
            </a:r>
          </a:p>
        </p:txBody>
      </p:sp>
      <p:sp>
        <p:nvSpPr>
          <p:cNvPr id="5" name="Pfeil: nach links 4">
            <a:extLst>
              <a:ext uri="{FF2B5EF4-FFF2-40B4-BE49-F238E27FC236}">
                <a16:creationId xmlns:a16="http://schemas.microsoft.com/office/drawing/2014/main" id="{66BD944A-2245-43D6-B3D1-4C6BBCA14A0A}"/>
              </a:ext>
            </a:extLst>
          </p:cNvPr>
          <p:cNvSpPr/>
          <p:nvPr/>
        </p:nvSpPr>
        <p:spPr>
          <a:xfrm rot="7802466">
            <a:off x="10636521" y="769139"/>
            <a:ext cx="1034844" cy="250022"/>
          </a:xfrm>
          <a:prstGeom prst="leftArrow">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srgbClr val="FF0000"/>
              </a:solidFill>
              <a:highlight>
                <a:srgbClr val="FF0000"/>
              </a:highlight>
            </a:endParaRPr>
          </a:p>
        </p:txBody>
      </p:sp>
    </p:spTree>
    <p:extLst>
      <p:ext uri="{BB962C8B-B14F-4D97-AF65-F5344CB8AC3E}">
        <p14:creationId xmlns:p14="http://schemas.microsoft.com/office/powerpoint/2010/main" val="85737248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476CF9E-32FE-4CD4-A9D3-86EB23299FC7}"/>
              </a:ext>
            </a:extLst>
          </p:cNvPr>
          <p:cNvSpPr>
            <a:spLocks noGrp="1"/>
          </p:cNvSpPr>
          <p:nvPr>
            <p:ph type="title"/>
          </p:nvPr>
        </p:nvSpPr>
        <p:spPr>
          <a:xfrm>
            <a:off x="3219282" y="572993"/>
            <a:ext cx="4008120" cy="823904"/>
          </a:xfrm>
        </p:spPr>
        <p:txBody>
          <a:bodyPr>
            <a:normAutofit/>
          </a:bodyPr>
          <a:lstStyle/>
          <a:p>
            <a:r>
              <a:rPr lang="de-DE" sz="3200" dirty="0">
                <a:solidFill>
                  <a:schemeClr val="accent1"/>
                </a:solidFill>
              </a:rPr>
              <a:t>Die LBV Bilddatenbank</a:t>
            </a:r>
            <a:br>
              <a:rPr lang="de-DE" sz="3200" dirty="0">
                <a:solidFill>
                  <a:schemeClr val="accent1"/>
                </a:solidFill>
              </a:rPr>
            </a:br>
            <a:r>
              <a:rPr lang="de-DE" sz="2000" dirty="0">
                <a:solidFill>
                  <a:schemeClr val="accent1"/>
                </a:solidFill>
              </a:rPr>
              <a:t>und ihre zwei Bereiche</a:t>
            </a:r>
          </a:p>
        </p:txBody>
      </p:sp>
      <p:sp>
        <p:nvSpPr>
          <p:cNvPr id="5" name="Textplatzhalter 4">
            <a:extLst>
              <a:ext uri="{FF2B5EF4-FFF2-40B4-BE49-F238E27FC236}">
                <a16:creationId xmlns:a16="http://schemas.microsoft.com/office/drawing/2014/main" id="{46497BB5-C6BA-40A5-9409-75B014FABD8D}"/>
              </a:ext>
            </a:extLst>
          </p:cNvPr>
          <p:cNvSpPr>
            <a:spLocks noGrp="1"/>
          </p:cNvSpPr>
          <p:nvPr>
            <p:ph type="body" idx="1"/>
          </p:nvPr>
        </p:nvSpPr>
        <p:spPr>
          <a:xfrm>
            <a:off x="1169373" y="2695890"/>
            <a:ext cx="2851468" cy="564514"/>
          </a:xfrm>
        </p:spPr>
        <p:txBody>
          <a:bodyPr>
            <a:noAutofit/>
          </a:bodyPr>
          <a:lstStyle/>
          <a:p>
            <a:r>
              <a:rPr lang="de-DE" sz="2800" b="0" dirty="0">
                <a:solidFill>
                  <a:schemeClr val="tx2"/>
                </a:solidFill>
                <a:latin typeface="+mj-lt"/>
              </a:rPr>
              <a:t>Externer Bereich</a:t>
            </a:r>
          </a:p>
        </p:txBody>
      </p:sp>
      <p:sp>
        <p:nvSpPr>
          <p:cNvPr id="6" name="Inhaltsplatzhalter 5">
            <a:extLst>
              <a:ext uri="{FF2B5EF4-FFF2-40B4-BE49-F238E27FC236}">
                <a16:creationId xmlns:a16="http://schemas.microsoft.com/office/drawing/2014/main" id="{41840493-94EA-4A8F-8897-EFEBDFA3D8C9}"/>
              </a:ext>
            </a:extLst>
          </p:cNvPr>
          <p:cNvSpPr>
            <a:spLocks noGrp="1"/>
          </p:cNvSpPr>
          <p:nvPr>
            <p:ph sz="half" idx="2"/>
          </p:nvPr>
        </p:nvSpPr>
        <p:spPr>
          <a:xfrm>
            <a:off x="1169373" y="3745744"/>
            <a:ext cx="3365682" cy="1047057"/>
          </a:xfrm>
        </p:spPr>
        <p:txBody>
          <a:bodyPr>
            <a:normAutofit fontScale="77500" lnSpcReduction="20000"/>
          </a:bodyPr>
          <a:lstStyle/>
          <a:p>
            <a:pPr marL="0" indent="0">
              <a:buNone/>
            </a:pPr>
            <a:r>
              <a:rPr lang="de-DE" dirty="0">
                <a:solidFill>
                  <a:schemeClr val="tx2"/>
                </a:solidFill>
                <a:latin typeface="+mj-lt"/>
              </a:rPr>
              <a:t>Bildverkauf an Dritte gegen Honorar </a:t>
            </a:r>
          </a:p>
          <a:p>
            <a:pPr marL="0" indent="0">
              <a:buNone/>
            </a:pPr>
            <a:r>
              <a:rPr lang="de-DE" sz="2300" dirty="0">
                <a:solidFill>
                  <a:schemeClr val="tx2"/>
                </a:solidFill>
                <a:latin typeface="+mj-lt"/>
              </a:rPr>
              <a:t>(zusätzliche LBV-Einnahmequelle)</a:t>
            </a:r>
          </a:p>
          <a:p>
            <a:pPr marL="0" indent="0">
              <a:buNone/>
            </a:pPr>
            <a:endParaRPr lang="de-DE" dirty="0"/>
          </a:p>
        </p:txBody>
      </p:sp>
      <p:sp>
        <p:nvSpPr>
          <p:cNvPr id="7" name="Textplatzhalter 6">
            <a:extLst>
              <a:ext uri="{FF2B5EF4-FFF2-40B4-BE49-F238E27FC236}">
                <a16:creationId xmlns:a16="http://schemas.microsoft.com/office/drawing/2014/main" id="{74236B24-36C0-42A4-B6F5-70CA1B7F4304}"/>
              </a:ext>
            </a:extLst>
          </p:cNvPr>
          <p:cNvSpPr>
            <a:spLocks noGrp="1"/>
          </p:cNvSpPr>
          <p:nvPr>
            <p:ph type="body" sz="quarter" idx="3"/>
          </p:nvPr>
        </p:nvSpPr>
        <p:spPr>
          <a:xfrm>
            <a:off x="6096000" y="2784070"/>
            <a:ext cx="3728720" cy="476334"/>
          </a:xfrm>
        </p:spPr>
        <p:txBody>
          <a:bodyPr>
            <a:noAutofit/>
          </a:bodyPr>
          <a:lstStyle/>
          <a:p>
            <a:r>
              <a:rPr lang="de-DE" sz="3200" b="0" dirty="0">
                <a:solidFill>
                  <a:schemeClr val="tx2"/>
                </a:solidFill>
                <a:latin typeface="+mj-lt"/>
              </a:rPr>
              <a:t>LBV interner Bereich </a:t>
            </a:r>
          </a:p>
        </p:txBody>
      </p:sp>
      <p:sp>
        <p:nvSpPr>
          <p:cNvPr id="8" name="Inhaltsplatzhalter 7">
            <a:extLst>
              <a:ext uri="{FF2B5EF4-FFF2-40B4-BE49-F238E27FC236}">
                <a16:creationId xmlns:a16="http://schemas.microsoft.com/office/drawing/2014/main" id="{9F02CEDA-50D6-4F07-BF53-A57ACC8DA49E}"/>
              </a:ext>
            </a:extLst>
          </p:cNvPr>
          <p:cNvSpPr>
            <a:spLocks noGrp="1"/>
          </p:cNvSpPr>
          <p:nvPr>
            <p:ph sz="quarter" idx="4"/>
          </p:nvPr>
        </p:nvSpPr>
        <p:spPr>
          <a:xfrm>
            <a:off x="6169890" y="3745744"/>
            <a:ext cx="5002617" cy="1509747"/>
          </a:xfrm>
        </p:spPr>
        <p:txBody>
          <a:bodyPr>
            <a:normAutofit/>
          </a:bodyPr>
          <a:lstStyle/>
          <a:p>
            <a:pPr marL="0" indent="0">
              <a:buNone/>
            </a:pPr>
            <a:r>
              <a:rPr lang="de-DE" dirty="0">
                <a:solidFill>
                  <a:schemeClr val="tx2"/>
                </a:solidFill>
                <a:latin typeface="+mj-lt"/>
              </a:rPr>
              <a:t>Kostenfreie Bildnutzung durch LBV MitarbeiterInnen für die Erstellung von LBV Materialien.</a:t>
            </a:r>
          </a:p>
          <a:p>
            <a:pPr marL="0" indent="0">
              <a:buNone/>
            </a:pPr>
            <a:endParaRPr lang="de-DE" dirty="0"/>
          </a:p>
        </p:txBody>
      </p:sp>
      <p:cxnSp>
        <p:nvCxnSpPr>
          <p:cNvPr id="12" name="Gerade Verbindung mit Pfeil 11">
            <a:extLst>
              <a:ext uri="{FF2B5EF4-FFF2-40B4-BE49-F238E27FC236}">
                <a16:creationId xmlns:a16="http://schemas.microsoft.com/office/drawing/2014/main" id="{21061A55-0837-4A9A-9924-54E3AA1C12E1}"/>
              </a:ext>
            </a:extLst>
          </p:cNvPr>
          <p:cNvCxnSpPr>
            <a:cxnSpLocks/>
          </p:cNvCxnSpPr>
          <p:nvPr/>
        </p:nvCxnSpPr>
        <p:spPr>
          <a:xfrm flipH="1">
            <a:off x="3145391" y="1628349"/>
            <a:ext cx="443704" cy="58173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8" name="Gerade Verbindung mit Pfeil 17">
            <a:extLst>
              <a:ext uri="{FF2B5EF4-FFF2-40B4-BE49-F238E27FC236}">
                <a16:creationId xmlns:a16="http://schemas.microsoft.com/office/drawing/2014/main" id="{073FAC9E-54C3-4E04-89C6-3A5FA0FA9587}"/>
              </a:ext>
            </a:extLst>
          </p:cNvPr>
          <p:cNvCxnSpPr>
            <a:cxnSpLocks/>
          </p:cNvCxnSpPr>
          <p:nvPr/>
        </p:nvCxnSpPr>
        <p:spPr>
          <a:xfrm>
            <a:off x="6096000" y="1637816"/>
            <a:ext cx="360679" cy="57226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1469887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a:extLst>
              <a:ext uri="{FF2B5EF4-FFF2-40B4-BE49-F238E27FC236}">
                <a16:creationId xmlns:a16="http://schemas.microsoft.com/office/drawing/2014/main" id="{7107C6E8-A210-4D6B-ABA0-209EB2C079BF}"/>
              </a:ext>
            </a:extLst>
          </p:cNvPr>
          <p:cNvSpPr>
            <a:spLocks noGrp="1"/>
          </p:cNvSpPr>
          <p:nvPr>
            <p:ph type="title"/>
          </p:nvPr>
        </p:nvSpPr>
        <p:spPr>
          <a:xfrm>
            <a:off x="801255" y="452583"/>
            <a:ext cx="4648200" cy="812800"/>
          </a:xfrm>
        </p:spPr>
        <p:txBody>
          <a:bodyPr>
            <a:normAutofit/>
          </a:bodyPr>
          <a:lstStyle/>
          <a:p>
            <a:r>
              <a:rPr lang="de-DE" sz="3200" dirty="0">
                <a:solidFill>
                  <a:schemeClr val="accent1"/>
                </a:solidFill>
              </a:rPr>
              <a:t>Registrierung </a:t>
            </a:r>
            <a:r>
              <a:rPr lang="de-DE" sz="1800" dirty="0">
                <a:solidFill>
                  <a:schemeClr val="accent1"/>
                </a:solidFill>
              </a:rPr>
              <a:t>(beim ersten Besuch)</a:t>
            </a:r>
          </a:p>
        </p:txBody>
      </p:sp>
      <p:sp>
        <p:nvSpPr>
          <p:cNvPr id="5" name="Inhaltsplatzhalter 4">
            <a:extLst>
              <a:ext uri="{FF2B5EF4-FFF2-40B4-BE49-F238E27FC236}">
                <a16:creationId xmlns:a16="http://schemas.microsoft.com/office/drawing/2014/main" id="{39BCA7C9-90CF-4473-8B88-5F849E60E182}"/>
              </a:ext>
            </a:extLst>
          </p:cNvPr>
          <p:cNvSpPr>
            <a:spLocks noGrp="1"/>
          </p:cNvSpPr>
          <p:nvPr>
            <p:ph sz="half" idx="1"/>
          </p:nvPr>
        </p:nvSpPr>
        <p:spPr>
          <a:xfrm>
            <a:off x="821927" y="1908751"/>
            <a:ext cx="5642671" cy="3780848"/>
          </a:xfrm>
        </p:spPr>
        <p:txBody>
          <a:bodyPr>
            <a:normAutofit/>
          </a:bodyPr>
          <a:lstStyle/>
          <a:p>
            <a:pPr marL="0" indent="0">
              <a:buNone/>
            </a:pPr>
            <a:r>
              <a:rPr lang="de-DE" sz="1800" dirty="0">
                <a:solidFill>
                  <a:schemeClr val="tx2"/>
                </a:solidFill>
                <a:latin typeface="+mj-lt"/>
              </a:rPr>
              <a:t>Bei Ihrem ersten Besuch in der LBV Bilddatenbank müssen Sie sich </a:t>
            </a:r>
            <a:r>
              <a:rPr lang="de-DE" sz="1800" dirty="0">
                <a:solidFill>
                  <a:srgbClr val="B32015"/>
                </a:solidFill>
                <a:latin typeface="+mj-lt"/>
              </a:rPr>
              <a:t>einmalig </a:t>
            </a:r>
            <a:r>
              <a:rPr lang="de-DE" sz="1800" dirty="0">
                <a:solidFill>
                  <a:schemeClr val="tx2"/>
                </a:solidFill>
                <a:latin typeface="+mj-lt"/>
              </a:rPr>
              <a:t>registrieren.</a:t>
            </a:r>
            <a:br>
              <a:rPr lang="de-DE" sz="1800" dirty="0">
                <a:solidFill>
                  <a:schemeClr val="tx2"/>
                </a:solidFill>
                <a:latin typeface="+mj-lt"/>
              </a:rPr>
            </a:br>
            <a:r>
              <a:rPr lang="de-DE" sz="1800" dirty="0">
                <a:solidFill>
                  <a:schemeClr val="tx2"/>
                </a:solidFill>
                <a:latin typeface="+mj-lt"/>
              </a:rPr>
              <a:t>Bitte füllen Sie hierzu die notwendigen Felder aus, lesen und bestätigen Sie die </a:t>
            </a:r>
            <a:r>
              <a:rPr lang="de-DE" sz="1800" dirty="0" err="1">
                <a:solidFill>
                  <a:schemeClr val="tx2"/>
                </a:solidFill>
                <a:latin typeface="+mj-lt"/>
              </a:rPr>
              <a:t>AGB‘s</a:t>
            </a:r>
            <a:r>
              <a:rPr lang="de-DE" sz="1800" dirty="0">
                <a:solidFill>
                  <a:schemeClr val="tx2"/>
                </a:solidFill>
                <a:latin typeface="+mj-lt"/>
              </a:rPr>
              <a:t> und Datenschutzbedingungen und registrieren Sie sich.</a:t>
            </a:r>
            <a:br>
              <a:rPr lang="de-DE" sz="1800" dirty="0">
                <a:solidFill>
                  <a:schemeClr val="tx2"/>
                </a:solidFill>
                <a:latin typeface="+mj-lt"/>
              </a:rPr>
            </a:br>
            <a:endParaRPr lang="de-DE" sz="1800" dirty="0">
              <a:solidFill>
                <a:schemeClr val="tx2"/>
              </a:solidFill>
              <a:latin typeface="+mj-lt"/>
            </a:endParaRPr>
          </a:p>
          <a:p>
            <a:pPr marL="0" indent="0">
              <a:buNone/>
            </a:pPr>
            <a:br>
              <a:rPr lang="de-DE" sz="1800" dirty="0">
                <a:solidFill>
                  <a:schemeClr val="tx2"/>
                </a:solidFill>
                <a:latin typeface="+mj-lt"/>
              </a:rPr>
            </a:br>
            <a:r>
              <a:rPr lang="de-DE" sz="1800" dirty="0">
                <a:solidFill>
                  <a:srgbClr val="B32015"/>
                </a:solidFill>
                <a:latin typeface="+mj-lt"/>
              </a:rPr>
              <a:t>Achtung! </a:t>
            </a:r>
          </a:p>
          <a:p>
            <a:pPr marL="0" indent="0">
              <a:buNone/>
            </a:pPr>
            <a:r>
              <a:rPr lang="de-DE" sz="1800" dirty="0">
                <a:solidFill>
                  <a:schemeClr val="tx2"/>
                </a:solidFill>
                <a:latin typeface="+mj-lt"/>
              </a:rPr>
              <a:t>Um in den kostenfreien LBV Bereich zu gelangen, ist es notwendig, dass Sie sich mit einer </a:t>
            </a:r>
            <a:r>
              <a:rPr lang="de-DE" sz="1800" b="1" dirty="0">
                <a:solidFill>
                  <a:schemeClr val="tx2"/>
                </a:solidFill>
                <a:latin typeface="+mj-lt"/>
              </a:rPr>
              <a:t>LBV</a:t>
            </a:r>
            <a:r>
              <a:rPr lang="de-DE" sz="1800" dirty="0">
                <a:solidFill>
                  <a:schemeClr val="tx2"/>
                </a:solidFill>
                <a:latin typeface="+mj-lt"/>
              </a:rPr>
              <a:t>-E-Mail-Adresse anmelden. Sollte Ihnen noch keine zur Verfügung stehen, richten wir Ihnen gerne eine ein. </a:t>
            </a:r>
            <a:br>
              <a:rPr lang="de-DE" sz="1800" dirty="0">
                <a:solidFill>
                  <a:schemeClr val="tx2"/>
                </a:solidFill>
                <a:latin typeface="+mj-lt"/>
              </a:rPr>
            </a:br>
            <a:r>
              <a:rPr lang="de-DE" sz="1800" dirty="0">
                <a:solidFill>
                  <a:schemeClr val="tx2"/>
                </a:solidFill>
                <a:latin typeface="+mj-lt"/>
              </a:rPr>
              <a:t>Bitte senden Sie hierzu eine E-Mail an: </a:t>
            </a:r>
            <a:r>
              <a:rPr lang="de-DE" sz="1800" dirty="0">
                <a:solidFill>
                  <a:schemeClr val="tx2"/>
                </a:solidFill>
                <a:latin typeface="+mj-lt"/>
                <a:hlinkClick r:id="rId2"/>
              </a:rPr>
              <a:t>edv@lbv.de</a:t>
            </a:r>
            <a:r>
              <a:rPr lang="de-DE" sz="1800" dirty="0">
                <a:solidFill>
                  <a:schemeClr val="tx2"/>
                </a:solidFill>
                <a:latin typeface="+mj-lt"/>
              </a:rPr>
              <a:t> </a:t>
            </a:r>
            <a:endParaRPr lang="de-DE" sz="1800" dirty="0">
              <a:latin typeface="+mj-lt"/>
            </a:endParaRPr>
          </a:p>
        </p:txBody>
      </p:sp>
      <p:pic>
        <p:nvPicPr>
          <p:cNvPr id="10" name="Inhaltsplatzhalter 9">
            <a:extLst>
              <a:ext uri="{FF2B5EF4-FFF2-40B4-BE49-F238E27FC236}">
                <a16:creationId xmlns:a16="http://schemas.microsoft.com/office/drawing/2014/main" id="{2497D7BB-970C-4C54-8B26-FFF4C55DAB38}"/>
              </a:ext>
            </a:extLst>
          </p:cNvPr>
          <p:cNvPicPr>
            <a:picLocks noGrp="1" noChangeAspect="1"/>
          </p:cNvPicPr>
          <p:nvPr>
            <p:ph sz="half" idx="2"/>
          </p:nvPr>
        </p:nvPicPr>
        <p:blipFill>
          <a:blip r:embed="rId3"/>
          <a:stretch>
            <a:fillRect/>
          </a:stretch>
        </p:blipFill>
        <p:spPr>
          <a:xfrm>
            <a:off x="7252140" y="759152"/>
            <a:ext cx="3785313" cy="5417811"/>
          </a:xfrm>
          <a:prstGeom prst="rect">
            <a:avLst/>
          </a:prstGeom>
        </p:spPr>
      </p:pic>
      <p:sp>
        <p:nvSpPr>
          <p:cNvPr id="11" name="Pfeil: nach links 10">
            <a:extLst>
              <a:ext uri="{FF2B5EF4-FFF2-40B4-BE49-F238E27FC236}">
                <a16:creationId xmlns:a16="http://schemas.microsoft.com/office/drawing/2014/main" id="{45EC4EDB-2430-44BC-9B49-FB72D34E02F8}"/>
              </a:ext>
            </a:extLst>
          </p:cNvPr>
          <p:cNvSpPr/>
          <p:nvPr/>
        </p:nvSpPr>
        <p:spPr>
          <a:xfrm>
            <a:off x="10148130" y="2651857"/>
            <a:ext cx="327084" cy="137442"/>
          </a:xfrm>
          <a:prstGeom prst="leftArrow">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3" name="Pfeil: nach links 12">
            <a:extLst>
              <a:ext uri="{FF2B5EF4-FFF2-40B4-BE49-F238E27FC236}">
                <a16:creationId xmlns:a16="http://schemas.microsoft.com/office/drawing/2014/main" id="{2D5FCD51-4428-4A5B-8380-C277897B5C1B}"/>
              </a:ext>
            </a:extLst>
          </p:cNvPr>
          <p:cNvSpPr/>
          <p:nvPr/>
        </p:nvSpPr>
        <p:spPr>
          <a:xfrm>
            <a:off x="10152754" y="2841201"/>
            <a:ext cx="327084" cy="137442"/>
          </a:xfrm>
          <a:prstGeom prst="leftArrow">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4" name="Pfeil: nach rechts 13">
            <a:extLst>
              <a:ext uri="{FF2B5EF4-FFF2-40B4-BE49-F238E27FC236}">
                <a16:creationId xmlns:a16="http://schemas.microsoft.com/office/drawing/2014/main" id="{41E1011B-DC2B-406B-863B-F37BAAF549FA}"/>
              </a:ext>
            </a:extLst>
          </p:cNvPr>
          <p:cNvSpPr/>
          <p:nvPr/>
        </p:nvSpPr>
        <p:spPr>
          <a:xfrm>
            <a:off x="7034232" y="5045651"/>
            <a:ext cx="311972" cy="161902"/>
          </a:xfrm>
          <a:prstGeom prst="rightArrow">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900" dirty="0"/>
          </a:p>
        </p:txBody>
      </p:sp>
      <p:sp>
        <p:nvSpPr>
          <p:cNvPr id="15" name="Pfeil: nach rechts 14">
            <a:extLst>
              <a:ext uri="{FF2B5EF4-FFF2-40B4-BE49-F238E27FC236}">
                <a16:creationId xmlns:a16="http://schemas.microsoft.com/office/drawing/2014/main" id="{A547AF84-D8DB-41AD-A758-B76A4C738E43}"/>
              </a:ext>
            </a:extLst>
          </p:cNvPr>
          <p:cNvSpPr/>
          <p:nvPr/>
        </p:nvSpPr>
        <p:spPr>
          <a:xfrm>
            <a:off x="7043110" y="5374125"/>
            <a:ext cx="311972" cy="161902"/>
          </a:xfrm>
          <a:prstGeom prst="rightArrow">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900" dirty="0"/>
          </a:p>
        </p:txBody>
      </p:sp>
      <p:sp>
        <p:nvSpPr>
          <p:cNvPr id="17" name="Pfeil: nach links 16">
            <a:extLst>
              <a:ext uri="{FF2B5EF4-FFF2-40B4-BE49-F238E27FC236}">
                <a16:creationId xmlns:a16="http://schemas.microsoft.com/office/drawing/2014/main" id="{4B4CD342-C4E0-45B1-8E67-0A63DC82351C}"/>
              </a:ext>
            </a:extLst>
          </p:cNvPr>
          <p:cNvSpPr/>
          <p:nvPr/>
        </p:nvSpPr>
        <p:spPr>
          <a:xfrm>
            <a:off x="9829924" y="5905478"/>
            <a:ext cx="327084" cy="137442"/>
          </a:xfrm>
          <a:prstGeom prst="leftArrow">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Tree>
    <p:extLst>
      <p:ext uri="{BB962C8B-B14F-4D97-AF65-F5344CB8AC3E}">
        <p14:creationId xmlns:p14="http://schemas.microsoft.com/office/powerpoint/2010/main" val="38004424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a:extLst>
              <a:ext uri="{FF2B5EF4-FFF2-40B4-BE49-F238E27FC236}">
                <a16:creationId xmlns:a16="http://schemas.microsoft.com/office/drawing/2014/main" id="{D275E4B9-10F2-438F-AB33-2683ECC9759D}"/>
              </a:ext>
            </a:extLst>
          </p:cNvPr>
          <p:cNvSpPr>
            <a:spLocks noGrp="1"/>
          </p:cNvSpPr>
          <p:nvPr>
            <p:ph type="title"/>
          </p:nvPr>
        </p:nvSpPr>
        <p:spPr>
          <a:xfrm>
            <a:off x="782781" y="569477"/>
            <a:ext cx="5313219" cy="572655"/>
          </a:xfrm>
        </p:spPr>
        <p:txBody>
          <a:bodyPr>
            <a:normAutofit/>
          </a:bodyPr>
          <a:lstStyle/>
          <a:p>
            <a:r>
              <a:rPr lang="de-DE" sz="3200" dirty="0">
                <a:solidFill>
                  <a:schemeClr val="accent1"/>
                </a:solidFill>
              </a:rPr>
              <a:t>Einloggen </a:t>
            </a:r>
            <a:r>
              <a:rPr lang="de-DE" sz="1800" dirty="0">
                <a:solidFill>
                  <a:schemeClr val="accent1"/>
                </a:solidFill>
              </a:rPr>
              <a:t>(bei jedem weiteren Besuch)</a:t>
            </a:r>
          </a:p>
        </p:txBody>
      </p:sp>
      <p:sp>
        <p:nvSpPr>
          <p:cNvPr id="7" name="Inhaltsplatzhalter 6">
            <a:extLst>
              <a:ext uri="{FF2B5EF4-FFF2-40B4-BE49-F238E27FC236}">
                <a16:creationId xmlns:a16="http://schemas.microsoft.com/office/drawing/2014/main" id="{51620F97-3969-46BC-88B7-19BB08D5796B}"/>
              </a:ext>
            </a:extLst>
          </p:cNvPr>
          <p:cNvSpPr>
            <a:spLocks noGrp="1"/>
          </p:cNvSpPr>
          <p:nvPr>
            <p:ph sz="half" idx="1"/>
          </p:nvPr>
        </p:nvSpPr>
        <p:spPr>
          <a:xfrm>
            <a:off x="782781" y="1825625"/>
            <a:ext cx="5181600" cy="4351338"/>
          </a:xfrm>
        </p:spPr>
        <p:txBody>
          <a:bodyPr>
            <a:normAutofit/>
          </a:bodyPr>
          <a:lstStyle/>
          <a:p>
            <a:pPr marL="0" indent="0">
              <a:buNone/>
            </a:pPr>
            <a:r>
              <a:rPr lang="de-DE" sz="1800" dirty="0">
                <a:solidFill>
                  <a:schemeClr val="tx2"/>
                </a:solidFill>
                <a:latin typeface="+mj-lt"/>
              </a:rPr>
              <a:t>Die erfolgreiche Registrierung wird Ihnen bereits nach kurzer Zeit per E-Mail mitgeteilt. </a:t>
            </a:r>
          </a:p>
          <a:p>
            <a:pPr marL="0" indent="0">
              <a:buNone/>
            </a:pPr>
            <a:endParaRPr lang="de-DE" sz="1800" dirty="0">
              <a:solidFill>
                <a:schemeClr val="tx2"/>
              </a:solidFill>
              <a:latin typeface="+mj-lt"/>
            </a:endParaRPr>
          </a:p>
          <a:p>
            <a:pPr marL="0" indent="0">
              <a:buNone/>
            </a:pPr>
            <a:r>
              <a:rPr lang="de-DE" sz="1800" dirty="0">
                <a:solidFill>
                  <a:schemeClr val="tx2"/>
                </a:solidFill>
                <a:latin typeface="+mj-lt"/>
              </a:rPr>
              <a:t>Bei jeder weiteren Anmeldung  in der Bilddatenbank ist es ausreichend, sich mit Ihrer </a:t>
            </a:r>
            <a:r>
              <a:rPr lang="de-DE" sz="1800" b="1" dirty="0">
                <a:solidFill>
                  <a:srgbClr val="B32015"/>
                </a:solidFill>
              </a:rPr>
              <a:t>LBV-</a:t>
            </a:r>
            <a:r>
              <a:rPr lang="de-DE" sz="1800" dirty="0">
                <a:solidFill>
                  <a:srgbClr val="B32015"/>
                </a:solidFill>
                <a:latin typeface="+mj-lt"/>
              </a:rPr>
              <a:t>E-Mail-Adresse</a:t>
            </a:r>
            <a:r>
              <a:rPr lang="de-DE" sz="1800" b="1" dirty="0">
                <a:solidFill>
                  <a:schemeClr val="tx2"/>
                </a:solidFill>
                <a:latin typeface="+mj-lt"/>
              </a:rPr>
              <a:t> </a:t>
            </a:r>
            <a:r>
              <a:rPr lang="de-DE" sz="1800" dirty="0">
                <a:solidFill>
                  <a:schemeClr val="tx2"/>
                </a:solidFill>
                <a:latin typeface="+mj-lt"/>
              </a:rPr>
              <a:t>und Ihrem Passwort „einzuloggen“. </a:t>
            </a:r>
          </a:p>
          <a:p>
            <a:pPr marL="0" indent="0">
              <a:buNone/>
            </a:pPr>
            <a:r>
              <a:rPr lang="de-DE" sz="1800" dirty="0">
                <a:solidFill>
                  <a:schemeClr val="tx2"/>
                </a:solidFill>
                <a:latin typeface="+mj-lt"/>
              </a:rPr>
              <a:t>Sie gelangen dann innerhalb der LBV Bilddatenbank in den kostenfreien LBV Bereich.</a:t>
            </a:r>
          </a:p>
          <a:p>
            <a:pPr marL="0" indent="0">
              <a:buNone/>
            </a:pPr>
            <a:endParaRPr lang="de-DE" sz="1800" dirty="0">
              <a:solidFill>
                <a:schemeClr val="tx2"/>
              </a:solidFill>
              <a:latin typeface="+mj-lt"/>
            </a:endParaRPr>
          </a:p>
          <a:p>
            <a:pPr marL="0" indent="0">
              <a:buNone/>
            </a:pPr>
            <a:r>
              <a:rPr lang="de-DE" sz="1800" dirty="0">
                <a:solidFill>
                  <a:srgbClr val="C00000"/>
                </a:solidFill>
                <a:latin typeface="+mj-lt"/>
              </a:rPr>
              <a:t>Eine erneute Registrierung ist jetzt nicht mehr notwendig!</a:t>
            </a:r>
          </a:p>
        </p:txBody>
      </p:sp>
      <p:pic>
        <p:nvPicPr>
          <p:cNvPr id="10" name="Inhaltsplatzhalter 9">
            <a:extLst>
              <a:ext uri="{FF2B5EF4-FFF2-40B4-BE49-F238E27FC236}">
                <a16:creationId xmlns:a16="http://schemas.microsoft.com/office/drawing/2014/main" id="{A8D3F7B7-491F-41E0-BA09-FAB72A0E23B3}"/>
              </a:ext>
            </a:extLst>
          </p:cNvPr>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7275207" y="837333"/>
            <a:ext cx="3651411" cy="5339630"/>
          </a:xfrm>
        </p:spPr>
      </p:pic>
      <p:sp>
        <p:nvSpPr>
          <p:cNvPr id="11" name="Pfeil: nach links 10">
            <a:extLst>
              <a:ext uri="{FF2B5EF4-FFF2-40B4-BE49-F238E27FC236}">
                <a16:creationId xmlns:a16="http://schemas.microsoft.com/office/drawing/2014/main" id="{A9EF52A3-9841-46B3-8832-746E81664589}"/>
              </a:ext>
            </a:extLst>
          </p:cNvPr>
          <p:cNvSpPr/>
          <p:nvPr/>
        </p:nvSpPr>
        <p:spPr>
          <a:xfrm>
            <a:off x="10307929" y="1231429"/>
            <a:ext cx="327084" cy="137442"/>
          </a:xfrm>
          <a:prstGeom prst="leftArrow">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cxnSp>
        <p:nvCxnSpPr>
          <p:cNvPr id="13" name="Gerader Verbinder 12">
            <a:extLst>
              <a:ext uri="{FF2B5EF4-FFF2-40B4-BE49-F238E27FC236}">
                <a16:creationId xmlns:a16="http://schemas.microsoft.com/office/drawing/2014/main" id="{AEA55D5E-8E3A-48CB-ABE7-B9E24E0A1F4F}"/>
              </a:ext>
            </a:extLst>
          </p:cNvPr>
          <p:cNvCxnSpPr>
            <a:cxnSpLocks/>
          </p:cNvCxnSpPr>
          <p:nvPr/>
        </p:nvCxnSpPr>
        <p:spPr>
          <a:xfrm>
            <a:off x="9189156" y="2517422"/>
            <a:ext cx="891822" cy="2517422"/>
          </a:xfrm>
          <a:prstGeom prst="line">
            <a:avLst/>
          </a:prstGeom>
        </p:spPr>
        <p:style>
          <a:lnRef idx="1">
            <a:schemeClr val="accent2"/>
          </a:lnRef>
          <a:fillRef idx="0">
            <a:schemeClr val="accent2"/>
          </a:fillRef>
          <a:effectRef idx="0">
            <a:schemeClr val="accent2"/>
          </a:effectRef>
          <a:fontRef idx="minor">
            <a:schemeClr val="tx1"/>
          </a:fontRef>
        </p:style>
      </p:cxnSp>
      <p:cxnSp>
        <p:nvCxnSpPr>
          <p:cNvPr id="16" name="Gerader Verbinder 15">
            <a:extLst>
              <a:ext uri="{FF2B5EF4-FFF2-40B4-BE49-F238E27FC236}">
                <a16:creationId xmlns:a16="http://schemas.microsoft.com/office/drawing/2014/main" id="{2907090D-8C7E-481C-B41C-5C345B9A3817}"/>
              </a:ext>
            </a:extLst>
          </p:cNvPr>
          <p:cNvCxnSpPr>
            <a:cxnSpLocks/>
          </p:cNvCxnSpPr>
          <p:nvPr/>
        </p:nvCxnSpPr>
        <p:spPr>
          <a:xfrm flipH="1">
            <a:off x="9100912" y="2517422"/>
            <a:ext cx="889755" cy="2517422"/>
          </a:xfrm>
          <a:prstGeom prst="line">
            <a:avLst/>
          </a:prstGeom>
        </p:spPr>
        <p:style>
          <a:lnRef idx="1">
            <a:schemeClr val="accent2"/>
          </a:lnRef>
          <a:fillRef idx="0">
            <a:schemeClr val="accent2"/>
          </a:fillRef>
          <a:effectRef idx="0">
            <a:schemeClr val="accent2"/>
          </a:effectRef>
          <a:fontRef idx="minor">
            <a:schemeClr val="tx1"/>
          </a:fontRef>
        </p:style>
      </p:cxnSp>
    </p:spTree>
    <p:extLst>
      <p:ext uri="{BB962C8B-B14F-4D97-AF65-F5344CB8AC3E}">
        <p14:creationId xmlns:p14="http://schemas.microsoft.com/office/powerpoint/2010/main" val="148417561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 name="Inhaltsplatzhalter 24">
            <a:extLst>
              <a:ext uri="{FF2B5EF4-FFF2-40B4-BE49-F238E27FC236}">
                <a16:creationId xmlns:a16="http://schemas.microsoft.com/office/drawing/2014/main" id="{090EEAF6-F28C-452E-B08C-B2B9A2F53CA2}"/>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5242372" y="135467"/>
            <a:ext cx="6547092" cy="6852355"/>
          </a:xfrm>
        </p:spPr>
      </p:pic>
      <p:sp>
        <p:nvSpPr>
          <p:cNvPr id="5" name="Titel 4">
            <a:extLst>
              <a:ext uri="{FF2B5EF4-FFF2-40B4-BE49-F238E27FC236}">
                <a16:creationId xmlns:a16="http://schemas.microsoft.com/office/drawing/2014/main" id="{1881FA9F-58C5-4B95-8DE5-C6394066BB56}"/>
              </a:ext>
            </a:extLst>
          </p:cNvPr>
          <p:cNvSpPr>
            <a:spLocks noGrp="1"/>
          </p:cNvSpPr>
          <p:nvPr>
            <p:ph type="title"/>
          </p:nvPr>
        </p:nvSpPr>
        <p:spPr>
          <a:xfrm>
            <a:off x="464375" y="720557"/>
            <a:ext cx="4862223" cy="632541"/>
          </a:xfrm>
        </p:spPr>
        <p:txBody>
          <a:bodyPr>
            <a:normAutofit fontScale="90000"/>
          </a:bodyPr>
          <a:lstStyle/>
          <a:p>
            <a:r>
              <a:rPr lang="de-DE" sz="3600" dirty="0">
                <a:solidFill>
                  <a:schemeClr val="accent1"/>
                </a:solidFill>
              </a:rPr>
              <a:t>Die Datenbank im Überblick </a:t>
            </a:r>
            <a:r>
              <a:rPr lang="de-DE" sz="1800" dirty="0">
                <a:solidFill>
                  <a:schemeClr val="accent1"/>
                </a:solidFill>
              </a:rPr>
              <a:t>(linke Seite)</a:t>
            </a:r>
          </a:p>
        </p:txBody>
      </p:sp>
      <p:sp>
        <p:nvSpPr>
          <p:cNvPr id="13" name="Textplatzhalter 12">
            <a:extLst>
              <a:ext uri="{FF2B5EF4-FFF2-40B4-BE49-F238E27FC236}">
                <a16:creationId xmlns:a16="http://schemas.microsoft.com/office/drawing/2014/main" id="{6A133354-7591-4698-B16F-69E4ACDC9339}"/>
              </a:ext>
            </a:extLst>
          </p:cNvPr>
          <p:cNvSpPr>
            <a:spLocks noGrp="1"/>
          </p:cNvSpPr>
          <p:nvPr>
            <p:ph type="body" sz="half" idx="2"/>
          </p:nvPr>
        </p:nvSpPr>
        <p:spPr>
          <a:xfrm>
            <a:off x="482132" y="1888606"/>
            <a:ext cx="4418342" cy="4529949"/>
          </a:xfrm>
        </p:spPr>
        <p:txBody>
          <a:bodyPr>
            <a:normAutofit/>
          </a:bodyPr>
          <a:lstStyle/>
          <a:p>
            <a:r>
              <a:rPr lang="de-DE" u="sng" dirty="0">
                <a:solidFill>
                  <a:schemeClr val="accent6">
                    <a:lumMod val="50000"/>
                  </a:schemeClr>
                </a:solidFill>
                <a:latin typeface="+mj-lt"/>
              </a:rPr>
              <a:t>Startseite</a:t>
            </a:r>
          </a:p>
          <a:p>
            <a:r>
              <a:rPr lang="de-DE" dirty="0">
                <a:solidFill>
                  <a:schemeClr val="accent6">
                    <a:lumMod val="50000"/>
                  </a:schemeClr>
                </a:solidFill>
                <a:latin typeface="+mj-lt"/>
              </a:rPr>
              <a:t>Mit dem Klick auf das LBV-Logo gelangen Sie immer wieder auf die Startseite zurück.</a:t>
            </a:r>
          </a:p>
          <a:p>
            <a:r>
              <a:rPr lang="de-DE" u="sng" dirty="0">
                <a:solidFill>
                  <a:schemeClr val="accent1"/>
                </a:solidFill>
                <a:latin typeface="+mj-lt"/>
              </a:rPr>
              <a:t>Die Suchfunktion </a:t>
            </a:r>
          </a:p>
          <a:p>
            <a:r>
              <a:rPr lang="de-DE" dirty="0">
                <a:solidFill>
                  <a:schemeClr val="accent1"/>
                </a:solidFill>
                <a:latin typeface="+mj-lt"/>
              </a:rPr>
              <a:t>Sie haben die Möglichkeit, Ihre Bilder über die Suchfunktion zu suchen. Jedes Bild ist mit einer Vielzahl von Suchworten hinterlegt, sodass hier schnell das gewünschte Bild zu finden sein sollte. Artenname (dt. oder lat.) eingeben, evtl. ein zusätzliches Suchwort hinzufügen und dann die Suche starten. </a:t>
            </a:r>
          </a:p>
          <a:p>
            <a:r>
              <a:rPr lang="de-DE" u="sng" dirty="0">
                <a:solidFill>
                  <a:schemeClr val="accent2">
                    <a:lumMod val="75000"/>
                  </a:schemeClr>
                </a:solidFill>
                <a:latin typeface="+mj-lt"/>
              </a:rPr>
              <a:t>Der Kategorienbaum</a:t>
            </a:r>
          </a:p>
          <a:p>
            <a:r>
              <a:rPr lang="de-DE" dirty="0">
                <a:solidFill>
                  <a:schemeClr val="accent2">
                    <a:lumMod val="75000"/>
                  </a:schemeClr>
                </a:solidFill>
                <a:latin typeface="+mj-lt"/>
              </a:rPr>
              <a:t>Er besteht aus Hauptkategorien und Unterkategorien. Hier haben Sie einen Überblick über die Themenbereiche der Bilder, die im LBV Bildarchiv zur Verfügung stehen.</a:t>
            </a:r>
          </a:p>
          <a:p>
            <a:endParaRPr lang="de-DE" dirty="0">
              <a:solidFill>
                <a:schemeClr val="accent2">
                  <a:lumMod val="75000"/>
                </a:schemeClr>
              </a:solidFill>
            </a:endParaRPr>
          </a:p>
        </p:txBody>
      </p:sp>
      <p:sp>
        <p:nvSpPr>
          <p:cNvPr id="20" name="Ellipse 19">
            <a:extLst>
              <a:ext uri="{FF2B5EF4-FFF2-40B4-BE49-F238E27FC236}">
                <a16:creationId xmlns:a16="http://schemas.microsoft.com/office/drawing/2014/main" id="{49C9AE37-74FE-4C1E-AA1A-4500DBD8161B}"/>
              </a:ext>
            </a:extLst>
          </p:cNvPr>
          <p:cNvSpPr/>
          <p:nvPr/>
        </p:nvSpPr>
        <p:spPr>
          <a:xfrm>
            <a:off x="5588001" y="1769358"/>
            <a:ext cx="2099732" cy="522288"/>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ln>
                <a:solidFill>
                  <a:srgbClr val="C00000"/>
                </a:solidFill>
              </a:ln>
              <a:noFill/>
            </a:endParaRPr>
          </a:p>
        </p:txBody>
      </p:sp>
      <p:sp>
        <p:nvSpPr>
          <p:cNvPr id="21" name="Ellipse 20">
            <a:extLst>
              <a:ext uri="{FF2B5EF4-FFF2-40B4-BE49-F238E27FC236}">
                <a16:creationId xmlns:a16="http://schemas.microsoft.com/office/drawing/2014/main" id="{969F31E6-13D0-401C-98F8-53B3F50389F3}"/>
              </a:ext>
            </a:extLst>
          </p:cNvPr>
          <p:cNvSpPr/>
          <p:nvPr/>
        </p:nvSpPr>
        <p:spPr>
          <a:xfrm>
            <a:off x="5215518" y="2499776"/>
            <a:ext cx="857850" cy="268111"/>
          </a:xfrm>
          <a:prstGeom prst="ellipse">
            <a:avLst/>
          </a:prstGeom>
          <a:noFill/>
        </p:spPr>
        <p:style>
          <a:lnRef idx="1">
            <a:schemeClr val="accent2"/>
          </a:lnRef>
          <a:fillRef idx="2">
            <a:schemeClr val="accent2"/>
          </a:fillRef>
          <a:effectRef idx="1">
            <a:schemeClr val="accent2"/>
          </a:effectRef>
          <a:fontRef idx="minor">
            <a:schemeClr val="dk1"/>
          </a:fontRef>
        </p:style>
        <p:txBody>
          <a:bodyPr rtlCol="0" anchor="ctr"/>
          <a:lstStyle/>
          <a:p>
            <a:pPr algn="ctr"/>
            <a:endParaRPr lang="de-DE">
              <a:solidFill>
                <a:srgbClr val="B32015"/>
              </a:solidFill>
            </a:endParaRPr>
          </a:p>
        </p:txBody>
      </p:sp>
      <p:sp>
        <p:nvSpPr>
          <p:cNvPr id="27" name="Ellipse 26">
            <a:extLst>
              <a:ext uri="{FF2B5EF4-FFF2-40B4-BE49-F238E27FC236}">
                <a16:creationId xmlns:a16="http://schemas.microsoft.com/office/drawing/2014/main" id="{E14443C8-4FE3-478F-8F24-25153FB80198}"/>
              </a:ext>
            </a:extLst>
          </p:cNvPr>
          <p:cNvSpPr/>
          <p:nvPr/>
        </p:nvSpPr>
        <p:spPr>
          <a:xfrm>
            <a:off x="5057422" y="928687"/>
            <a:ext cx="1399822" cy="632541"/>
          </a:xfrm>
          <a:prstGeom prst="ellipse">
            <a:avLst/>
          </a:prstGeom>
          <a:noFill/>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de-DE" dirty="0"/>
          </a:p>
        </p:txBody>
      </p:sp>
    </p:spTree>
    <p:extLst>
      <p:ext uri="{BB962C8B-B14F-4D97-AF65-F5344CB8AC3E}">
        <p14:creationId xmlns:p14="http://schemas.microsoft.com/office/powerpoint/2010/main" val="318096121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4">
            <a:extLst>
              <a:ext uri="{FF2B5EF4-FFF2-40B4-BE49-F238E27FC236}">
                <a16:creationId xmlns:a16="http://schemas.microsoft.com/office/drawing/2014/main" id="{E931FCC2-F567-482D-B64F-BBF584034306}"/>
              </a:ext>
            </a:extLst>
          </p:cNvPr>
          <p:cNvSpPr>
            <a:spLocks noGrp="1"/>
          </p:cNvSpPr>
          <p:nvPr>
            <p:ph type="title"/>
          </p:nvPr>
        </p:nvSpPr>
        <p:spPr>
          <a:xfrm>
            <a:off x="571163" y="352906"/>
            <a:ext cx="4932992" cy="858444"/>
          </a:xfrm>
        </p:spPr>
        <p:txBody>
          <a:bodyPr>
            <a:normAutofit fontScale="90000"/>
          </a:bodyPr>
          <a:lstStyle/>
          <a:p>
            <a:r>
              <a:rPr lang="de-DE" sz="3600" dirty="0">
                <a:solidFill>
                  <a:schemeClr val="accent1"/>
                </a:solidFill>
              </a:rPr>
              <a:t>Die Datenbank im Überblick </a:t>
            </a:r>
            <a:r>
              <a:rPr lang="de-DE" sz="1800" dirty="0">
                <a:solidFill>
                  <a:schemeClr val="accent1"/>
                </a:solidFill>
              </a:rPr>
              <a:t>(rechte Seite)</a:t>
            </a:r>
          </a:p>
        </p:txBody>
      </p:sp>
      <p:pic>
        <p:nvPicPr>
          <p:cNvPr id="9" name="Inhaltsplatzhalter 8">
            <a:extLst>
              <a:ext uri="{FF2B5EF4-FFF2-40B4-BE49-F238E27FC236}">
                <a16:creationId xmlns:a16="http://schemas.microsoft.com/office/drawing/2014/main" id="{0CA64FCC-FAF1-45E4-BB95-714ADB676910}"/>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6234251" y="-85078"/>
            <a:ext cx="5957749" cy="7028155"/>
          </a:xfrm>
        </p:spPr>
      </p:pic>
      <p:sp>
        <p:nvSpPr>
          <p:cNvPr id="7" name="Textplatzhalter 6">
            <a:extLst>
              <a:ext uri="{FF2B5EF4-FFF2-40B4-BE49-F238E27FC236}">
                <a16:creationId xmlns:a16="http://schemas.microsoft.com/office/drawing/2014/main" id="{24BE9054-2517-4B62-A70C-F732986A4927}"/>
              </a:ext>
            </a:extLst>
          </p:cNvPr>
          <p:cNvSpPr>
            <a:spLocks noGrp="1"/>
          </p:cNvSpPr>
          <p:nvPr>
            <p:ph type="body" sz="half" idx="2"/>
          </p:nvPr>
        </p:nvSpPr>
        <p:spPr>
          <a:xfrm>
            <a:off x="571163" y="1344517"/>
            <a:ext cx="5012891" cy="5216083"/>
          </a:xfrm>
        </p:spPr>
        <p:txBody>
          <a:bodyPr>
            <a:noAutofit/>
          </a:bodyPr>
          <a:lstStyle/>
          <a:p>
            <a:r>
              <a:rPr lang="de-DE" u="sng" dirty="0">
                <a:latin typeface="+mj-lt"/>
              </a:rPr>
              <a:t>Nutzungshinweis</a:t>
            </a:r>
          </a:p>
          <a:p>
            <a:r>
              <a:rPr lang="de-DE" dirty="0">
                <a:latin typeface="+mj-lt"/>
              </a:rPr>
              <a:t>Bei der Weiterleitung der Bilder per E-Mail an die Presse oder an einen Grafiker sollte der hier hinterlegte Text mit in der E-Mail eingefügt werden.</a:t>
            </a:r>
          </a:p>
          <a:p>
            <a:r>
              <a:rPr lang="de-DE" u="sng" dirty="0">
                <a:solidFill>
                  <a:schemeClr val="accent1">
                    <a:lumMod val="50000"/>
                  </a:schemeClr>
                </a:solidFill>
                <a:latin typeface="+mj-lt"/>
              </a:rPr>
              <a:t>Mein Konto </a:t>
            </a:r>
          </a:p>
          <a:p>
            <a:r>
              <a:rPr lang="de-DE" dirty="0">
                <a:solidFill>
                  <a:schemeClr val="accent1">
                    <a:lumMod val="50000"/>
                  </a:schemeClr>
                </a:solidFill>
                <a:latin typeface="+mj-lt"/>
              </a:rPr>
              <a:t>Ihr Kundenbereich, hier finden Sie Ihre Stammdaten, Warenkörbe und Ihre bereits bestellten Bilder.</a:t>
            </a:r>
          </a:p>
          <a:p>
            <a:r>
              <a:rPr lang="de-DE" u="sng" dirty="0">
                <a:solidFill>
                  <a:schemeClr val="accent2">
                    <a:lumMod val="75000"/>
                  </a:schemeClr>
                </a:solidFill>
                <a:latin typeface="+mj-lt"/>
              </a:rPr>
              <a:t>Warenkorb</a:t>
            </a:r>
          </a:p>
          <a:p>
            <a:r>
              <a:rPr lang="de-DE" dirty="0">
                <a:solidFill>
                  <a:schemeClr val="accent2">
                    <a:lumMod val="75000"/>
                  </a:schemeClr>
                </a:solidFill>
                <a:latin typeface="+mj-lt"/>
              </a:rPr>
              <a:t>Im aktuellen Warenkorb werden die von Ihnen ausgewählten Bilder vor dem Kauf gesammelt.</a:t>
            </a:r>
          </a:p>
          <a:p>
            <a:r>
              <a:rPr lang="de-DE" u="sng" dirty="0">
                <a:solidFill>
                  <a:schemeClr val="tx2"/>
                </a:solidFill>
                <a:latin typeface="+mj-lt"/>
              </a:rPr>
              <a:t>Ergebnisse</a:t>
            </a:r>
          </a:p>
          <a:p>
            <a:r>
              <a:rPr lang="de-DE" dirty="0">
                <a:solidFill>
                  <a:schemeClr val="tx2"/>
                </a:solidFill>
                <a:latin typeface="+mj-lt"/>
              </a:rPr>
              <a:t>Die Anzahl der Bilder lässt sich mit dem Pfeil von 48 auf 96 oder 192 Bildern pro Seitenansicht erhöhen. Das erspart Ihnen unnötiges blättern.</a:t>
            </a:r>
          </a:p>
          <a:p>
            <a:r>
              <a:rPr lang="de-DE" u="sng" dirty="0">
                <a:solidFill>
                  <a:schemeClr val="accent6">
                    <a:lumMod val="50000"/>
                  </a:schemeClr>
                </a:solidFill>
                <a:latin typeface="+mj-lt"/>
              </a:rPr>
              <a:t>Weitere Bilder</a:t>
            </a:r>
          </a:p>
          <a:p>
            <a:r>
              <a:rPr lang="de-DE" dirty="0">
                <a:solidFill>
                  <a:schemeClr val="accent6">
                    <a:lumMod val="50000"/>
                  </a:schemeClr>
                </a:solidFill>
                <a:latin typeface="+mj-lt"/>
              </a:rPr>
              <a:t>Weitere Seiten mit Auswahlbildern zu Ihrer  betreffenden Suche.</a:t>
            </a:r>
          </a:p>
        </p:txBody>
      </p:sp>
      <p:sp>
        <p:nvSpPr>
          <p:cNvPr id="10" name="Ellipse 9">
            <a:extLst>
              <a:ext uri="{FF2B5EF4-FFF2-40B4-BE49-F238E27FC236}">
                <a16:creationId xmlns:a16="http://schemas.microsoft.com/office/drawing/2014/main" id="{FB16092C-2CD6-4017-AB29-6BDDD628D8DF}"/>
              </a:ext>
            </a:extLst>
          </p:cNvPr>
          <p:cNvSpPr/>
          <p:nvPr/>
        </p:nvSpPr>
        <p:spPr>
          <a:xfrm>
            <a:off x="11435649" y="214489"/>
            <a:ext cx="891818" cy="344133"/>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11" name="Ellipse 10">
            <a:extLst>
              <a:ext uri="{FF2B5EF4-FFF2-40B4-BE49-F238E27FC236}">
                <a16:creationId xmlns:a16="http://schemas.microsoft.com/office/drawing/2014/main" id="{3029951F-D5AC-4600-98C7-C27E903A59AD}"/>
              </a:ext>
            </a:extLst>
          </p:cNvPr>
          <p:cNvSpPr/>
          <p:nvPr/>
        </p:nvSpPr>
        <p:spPr>
          <a:xfrm>
            <a:off x="11108267" y="864833"/>
            <a:ext cx="1343377" cy="693034"/>
          </a:xfrm>
          <a:prstGeom prst="ellipse">
            <a:avLst/>
          </a:prstGeom>
          <a:noFill/>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de-DE"/>
          </a:p>
        </p:txBody>
      </p:sp>
      <p:sp>
        <p:nvSpPr>
          <p:cNvPr id="12" name="Ellipse 11">
            <a:extLst>
              <a:ext uri="{FF2B5EF4-FFF2-40B4-BE49-F238E27FC236}">
                <a16:creationId xmlns:a16="http://schemas.microsoft.com/office/drawing/2014/main" id="{0F65D6EF-6BDD-4689-A62A-8F56ACF6AB61}"/>
              </a:ext>
            </a:extLst>
          </p:cNvPr>
          <p:cNvSpPr/>
          <p:nvPr/>
        </p:nvSpPr>
        <p:spPr>
          <a:xfrm>
            <a:off x="10950222" y="1478844"/>
            <a:ext cx="1095022" cy="541867"/>
          </a:xfrm>
          <a:prstGeom prst="ellipse">
            <a:avLst/>
          </a:prstGeom>
          <a:noFill/>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de-DE"/>
          </a:p>
        </p:txBody>
      </p:sp>
      <p:sp>
        <p:nvSpPr>
          <p:cNvPr id="14" name="Rechteck 13">
            <a:extLst>
              <a:ext uri="{FF2B5EF4-FFF2-40B4-BE49-F238E27FC236}">
                <a16:creationId xmlns:a16="http://schemas.microsoft.com/office/drawing/2014/main" id="{CE54703E-8B0D-49FE-BBF9-8608B7801105}"/>
              </a:ext>
            </a:extLst>
          </p:cNvPr>
          <p:cNvSpPr/>
          <p:nvPr/>
        </p:nvSpPr>
        <p:spPr>
          <a:xfrm>
            <a:off x="7292622" y="5384800"/>
            <a:ext cx="4752622" cy="1473200"/>
          </a:xfrm>
          <a:prstGeom prst="rect">
            <a:avLst/>
          </a:prstGeom>
          <a:noFill/>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de-DE"/>
          </a:p>
        </p:txBody>
      </p:sp>
      <p:sp>
        <p:nvSpPr>
          <p:cNvPr id="2" name="Ellipse 1">
            <a:extLst>
              <a:ext uri="{FF2B5EF4-FFF2-40B4-BE49-F238E27FC236}">
                <a16:creationId xmlns:a16="http://schemas.microsoft.com/office/drawing/2014/main" id="{74ACDE8C-0E94-4DDE-A739-D7DA3FE373AC}"/>
              </a:ext>
            </a:extLst>
          </p:cNvPr>
          <p:cNvSpPr/>
          <p:nvPr/>
        </p:nvSpPr>
        <p:spPr>
          <a:xfrm>
            <a:off x="10169236" y="214489"/>
            <a:ext cx="780986" cy="344133"/>
          </a:xfrm>
          <a:prstGeom prst="ellipse">
            <a:avLst/>
          </a:prstGeom>
          <a:noFill/>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de-DE"/>
          </a:p>
        </p:txBody>
      </p:sp>
    </p:spTree>
    <p:extLst>
      <p:ext uri="{BB962C8B-B14F-4D97-AF65-F5344CB8AC3E}">
        <p14:creationId xmlns:p14="http://schemas.microsoft.com/office/powerpoint/2010/main" val="2864409230"/>
      </p:ext>
    </p:extLst>
  </p:cSld>
  <p:clrMapOvr>
    <a:masterClrMapping/>
  </p:clrMapOvr>
</p:sld>
</file>

<file path=ppt/theme/theme1.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kument" ma:contentTypeID="0x0101001F5AD0DE1B798249BFD936970B1EB049" ma:contentTypeVersion="8" ma:contentTypeDescription="Ein neues Dokument erstellen." ma:contentTypeScope="" ma:versionID="8bb26f90614005b3d7b2a1cdb8740c20">
  <xsd:schema xmlns:xsd="http://www.w3.org/2001/XMLSchema" xmlns:xs="http://www.w3.org/2001/XMLSchema" xmlns:p="http://schemas.microsoft.com/office/2006/metadata/properties" xmlns:ns2="806c9476-d63c-409a-a9ce-ed8aab0fb74f" targetNamespace="http://schemas.microsoft.com/office/2006/metadata/properties" ma:root="true" ma:fieldsID="bbf6dc7db159540bab99487633e278ff" ns2:_="">
    <xsd:import namespace="806c9476-d63c-409a-a9ce-ed8aab0fb74f"/>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ServiceAutoTags" minOccurs="0"/>
                <xsd:element ref="ns2:MediaServiceGenerationTime" minOccurs="0"/>
                <xsd:element ref="ns2:MediaServiceEventHashCode" minOccurs="0"/>
                <xsd:element ref="ns2:MediaServiceOCR" minOccurs="0"/>
                <xsd:element ref="ns2:MediaServiceLocat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06c9476-d63c-409a-a9ce-ed8aab0fb74f"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Tags" ma:internalName="MediaServiceAutoTags" ma:readOnly="true">
      <xsd:simpleType>
        <xsd:restriction base="dms:Text"/>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Location" ma:index="15" nillable="true" ma:displayName="Location" ma:internalName="MediaServiceLocation"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altstyp"/>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F6DFAE44-D2F5-4047-AE1E-FA7E13F49C22}">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806c9476-d63c-409a-a9ce-ed8aab0fb74f"/>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28D6C834-9DBE-4911-968C-2D58E3544ADB}">
  <ds:schemaRefs>
    <ds:schemaRef ds:uri="http://schemas.microsoft.com/sharepoint/v3/contenttype/forms"/>
  </ds:schemaRefs>
</ds:datastoreItem>
</file>

<file path=customXml/itemProps3.xml><?xml version="1.0" encoding="utf-8"?>
<ds:datastoreItem xmlns:ds="http://schemas.openxmlformats.org/officeDocument/2006/customXml" ds:itemID="{4B21A161-5B3D-41DA-83B1-83D4635654D1}">
  <ds:schemaRefs>
    <ds:schemaRef ds:uri="http://schemas.microsoft.com/office/2006/metadata/properties"/>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otalTime>0</TotalTime>
  <Words>1307</Words>
  <Application>Microsoft Office PowerPoint</Application>
  <PresentationFormat>Breitbild</PresentationFormat>
  <Paragraphs>129</Paragraphs>
  <Slides>20</Slides>
  <Notes>2</Notes>
  <HiddenSlides>0</HiddenSlides>
  <MMClips>0</MMClips>
  <ScaleCrop>false</ScaleCrop>
  <HeadingPairs>
    <vt:vector size="6" baseType="variant">
      <vt:variant>
        <vt:lpstr>Verwendete Schriftarten</vt:lpstr>
      </vt:variant>
      <vt:variant>
        <vt:i4>3</vt:i4>
      </vt:variant>
      <vt:variant>
        <vt:lpstr>Design</vt:lpstr>
      </vt:variant>
      <vt:variant>
        <vt:i4>1</vt:i4>
      </vt:variant>
      <vt:variant>
        <vt:lpstr>Folientitel</vt:lpstr>
      </vt:variant>
      <vt:variant>
        <vt:i4>20</vt:i4>
      </vt:variant>
    </vt:vector>
  </HeadingPairs>
  <TitlesOfParts>
    <vt:vector size="24" baseType="lpstr">
      <vt:lpstr>Arial</vt:lpstr>
      <vt:lpstr>Calibri</vt:lpstr>
      <vt:lpstr>Calibri Light</vt:lpstr>
      <vt:lpstr>Office</vt:lpstr>
      <vt:lpstr>Herzlich Willkommen in der neuen LBV           Bilddatenbank</vt:lpstr>
      <vt:lpstr>Auf den nachfolgenden Folien finden Sie einige Informationen zur Handhabung der neuen LBV Bilddatenbank</vt:lpstr>
      <vt:lpstr>Die LBV-Bilddatenbank und Ihre Domain</vt:lpstr>
      <vt:lpstr>PowerPoint-Präsentation</vt:lpstr>
      <vt:lpstr>Die LBV Bilddatenbank und ihre zwei Bereiche</vt:lpstr>
      <vt:lpstr>Registrierung (beim ersten Besuch)</vt:lpstr>
      <vt:lpstr>Einloggen (bei jedem weiteren Besuch)</vt:lpstr>
      <vt:lpstr>Die Datenbank im Überblick (linke Seite)</vt:lpstr>
      <vt:lpstr>Die Datenbank im Überblick (rechte Seite)</vt:lpstr>
      <vt:lpstr>PowerPoint-Präsentation</vt:lpstr>
      <vt:lpstr>Die Bildauswahl</vt:lpstr>
      <vt:lpstr>Ablegen im Warenkorb</vt:lpstr>
      <vt:lpstr>Der Warenkorb</vt:lpstr>
      <vt:lpstr>PowerPoint-Präsentation</vt:lpstr>
      <vt:lpstr>Der Download</vt:lpstr>
      <vt:lpstr>Sonstiges - Bildauswahl  Alle Bilder für den gleichen Zweck</vt:lpstr>
      <vt:lpstr>PowerPoint-Präsentation</vt:lpstr>
      <vt:lpstr>Die Bildnutzung der LBV Bilder</vt:lpstr>
      <vt:lpstr>Hinweise zur Bildnutzung</vt:lpstr>
      <vt:lpstr>PowerPoint-Präsentation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Herzlich Willkommen in der neuen LBV Bilddatenbank</dc:title>
  <dc:creator>Peter Bria</dc:creator>
  <cp:lastModifiedBy>Iris Kirschke</cp:lastModifiedBy>
  <cp:revision>132</cp:revision>
  <dcterms:created xsi:type="dcterms:W3CDTF">2017-12-05T18:14:22Z</dcterms:created>
  <dcterms:modified xsi:type="dcterms:W3CDTF">2020-07-07T11:42:23Z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0x0101001F5AD0DE1B798249BFD936970B1EB049</vt:lpwstr>
  </property>
</Properties>
</file>